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96" r:id="rId2"/>
  </p:sldMasterIdLst>
  <p:notesMasterIdLst>
    <p:notesMasterId r:id="rId31"/>
  </p:notesMasterIdLst>
  <p:handoutMasterIdLst>
    <p:handoutMasterId r:id="rId32"/>
  </p:handoutMasterIdLst>
  <p:sldIdLst>
    <p:sldId id="257" r:id="rId3"/>
    <p:sldId id="323" r:id="rId4"/>
    <p:sldId id="312" r:id="rId5"/>
    <p:sldId id="284" r:id="rId6"/>
    <p:sldId id="294" r:id="rId7"/>
    <p:sldId id="326" r:id="rId8"/>
    <p:sldId id="1751" r:id="rId9"/>
    <p:sldId id="1752" r:id="rId10"/>
    <p:sldId id="1753" r:id="rId11"/>
    <p:sldId id="1754" r:id="rId12"/>
    <p:sldId id="1755" r:id="rId13"/>
    <p:sldId id="1756" r:id="rId14"/>
    <p:sldId id="1757" r:id="rId15"/>
    <p:sldId id="1758" r:id="rId16"/>
    <p:sldId id="296" r:id="rId17"/>
    <p:sldId id="1764" r:id="rId18"/>
    <p:sldId id="1766" r:id="rId19"/>
    <p:sldId id="1765" r:id="rId20"/>
    <p:sldId id="1759" r:id="rId21"/>
    <p:sldId id="1763" r:id="rId22"/>
    <p:sldId id="1761" r:id="rId23"/>
    <p:sldId id="1760" r:id="rId24"/>
    <p:sldId id="1762" r:id="rId25"/>
    <p:sldId id="1767" r:id="rId26"/>
    <p:sldId id="300" r:id="rId27"/>
    <p:sldId id="328" r:id="rId28"/>
    <p:sldId id="1768" r:id="rId29"/>
    <p:sldId id="259" r:id="rId30"/>
  </p:sldIdLst>
  <p:sldSz cx="12192000" cy="6858000"/>
  <p:notesSz cx="6858000" cy="9144000"/>
  <p:custDataLst>
    <p:tags r:id="rId33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686" userDrawn="1">
          <p15:clr>
            <a:srgbClr val="A4A3A4"/>
          </p15:clr>
        </p15:guide>
        <p15:guide id="2" pos="3341" userDrawn="1">
          <p15:clr>
            <a:srgbClr val="A4A3A4"/>
          </p15:clr>
        </p15:guide>
        <p15:guide id="3" orient="horz" pos="3634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3F88"/>
    <a:srgbClr val="F6B72C"/>
    <a:srgbClr val="F9C099"/>
    <a:srgbClr val="F17116"/>
    <a:srgbClr val="FFDE75"/>
    <a:srgbClr val="000000"/>
    <a:srgbClr val="FFFFFF"/>
    <a:srgbClr val="B01F24"/>
    <a:srgbClr val="979797"/>
    <a:srgbClr val="61616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D7B26C5-4107-4FEC-AEDC-1716B250A1EF}" styleName="浅色样式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2A488322-F2BA-4B5B-9748-0D474271808F}" styleName="中度样式 3 - 强调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357" autoAdjust="0"/>
    <p:restoredTop sz="88182" autoAdjust="0"/>
  </p:normalViewPr>
  <p:slideViewPr>
    <p:cSldViewPr snapToGrid="0" showGuides="1">
      <p:cViewPr varScale="1">
        <p:scale>
          <a:sx n="59" d="100"/>
          <a:sy n="59" d="100"/>
        </p:scale>
        <p:origin x="969" y="33"/>
      </p:cViewPr>
      <p:guideLst>
        <p:guide orient="horz" pos="686"/>
        <p:guide pos="3341"/>
        <p:guide orient="horz" pos="3634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53" d="100"/>
          <a:sy n="53" d="100"/>
        </p:scale>
        <p:origin x="2094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presProps" Target="presProps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tags" Target="tags/tag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handoutMaster" Target="handoutMasters/handoutMaster1.xml"/><Relationship Id="rId37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viewProps" Target="viewProps.xml"/><Relationship Id="rId8" Type="http://schemas.openxmlformats.org/officeDocument/2006/relationships/slide" Target="slides/slide6.xml"/><Relationship Id="rId3" Type="http://schemas.openxmlformats.org/officeDocument/2006/relationships/slide" Target="slides/slid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>
            <a:extLst>
              <a:ext uri="{FF2B5EF4-FFF2-40B4-BE49-F238E27FC236}">
                <a16:creationId xmlns:a16="http://schemas.microsoft.com/office/drawing/2014/main" id="{8FFE1CC0-C3A8-40FD-B92D-7FB0DC1CB0A7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50BB168B-3D24-47C5-9C77-BE763E143FF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F75DDE-432B-40AD-BE9E-FA049E10C62E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C7FD73F-A4EF-4E59-9815-AEF2F20A37E3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BE1E1B5-8C09-4CE5-BD0B-AA86136434F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45043C7-7D10-4A62-95D6-8659B3D8217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604189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58BEAD-3BFB-4E74-94BA-8E573EEB3C07}" type="datetimeFigureOut">
              <a:rPr lang="zh-CN" altLang="en-US" smtClean="0"/>
              <a:t>2024/6/12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538A16-44D0-4638-ACD6-43A88F095A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408337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/>
              <a:t>、这里</a:t>
            </a:r>
            <a:r>
              <a:rPr lang="zh-CN" altLang="en-US" dirty="0"/>
              <a:t>是</a:t>
            </a:r>
            <a:r>
              <a:rPr lang="en-US" altLang="zh-CN" dirty="0"/>
              <a:t>1#</a:t>
            </a:r>
            <a:r>
              <a:rPr lang="zh-CN" altLang="en-US" dirty="0"/>
              <a:t>封面；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6829051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3434936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79865249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773995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16038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62495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3#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2523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2831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144207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31973069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8151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1#</a:t>
            </a:r>
            <a:r>
              <a:rPr lang="zh-CN" altLang="en-US" dirty="0"/>
              <a:t>目录页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186186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35212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492645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2536013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6422408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36860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4#</a:t>
            </a:r>
            <a:r>
              <a:rPr lang="zh-CN" altLang="en-US" dirty="0"/>
              <a:t>转场页，图片为紫金港东区建筑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509633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不足：参数要优化</a:t>
            </a:r>
            <a:endParaRPr lang="en-US" altLang="zh-CN" dirty="0"/>
          </a:p>
          <a:p>
            <a:r>
              <a:rPr lang="zh-CN" altLang="en-US" dirty="0"/>
              <a:t>有空洞出现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68451020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132431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367446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1573074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输入是</a:t>
            </a:r>
            <a:r>
              <a:rPr lang="en-US" altLang="zh-CN" dirty="0"/>
              <a:t>RGB</a:t>
            </a:r>
            <a:r>
              <a:rPr lang="zh-CN" altLang="en-US" dirty="0"/>
              <a:t>图像、</a:t>
            </a:r>
            <a:r>
              <a:rPr lang="en-US" altLang="zh-CN" dirty="0"/>
              <a:t>depth</a:t>
            </a:r>
            <a:r>
              <a:rPr lang="zh-CN" altLang="en-US" dirty="0"/>
              <a:t>图像、</a:t>
            </a:r>
            <a:r>
              <a:rPr lang="en-US" altLang="zh-CN" dirty="0"/>
              <a:t>act</a:t>
            </a:r>
            <a:r>
              <a:rPr lang="zh-CN" altLang="en-US" dirty="0"/>
              <a:t>参数</a:t>
            </a:r>
            <a:endParaRPr lang="en-US" altLang="zh-CN" dirty="0"/>
          </a:p>
          <a:p>
            <a:r>
              <a:rPr lang="zh-CN" altLang="en-US" dirty="0"/>
              <a:t>输出是</a:t>
            </a:r>
            <a:r>
              <a:rPr lang="en-US" altLang="zh-CN" dirty="0"/>
              <a:t>mesh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7179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</a:t>
            </a:r>
            <a:r>
              <a:rPr lang="en-US" altLang="zh-CN" dirty="0"/>
              <a:t>2#</a:t>
            </a:r>
            <a:r>
              <a:rPr lang="zh-CN" altLang="en-US" dirty="0"/>
              <a:t>转场页，图片为紫金港西区求是书院建筑群</a:t>
            </a:r>
          </a:p>
          <a:p>
            <a:endParaRPr lang="zh-CN" altLang="en-US" dirty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189097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218253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225403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101399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使用说明：</a:t>
            </a:r>
            <a:endParaRPr lang="en-US" altLang="zh-CN" dirty="0"/>
          </a:p>
          <a:p>
            <a:r>
              <a:rPr lang="en-US" altLang="zh-CN" dirty="0"/>
              <a:t>1</a:t>
            </a:r>
            <a:r>
              <a:rPr lang="zh-CN" altLang="en-US" dirty="0"/>
              <a:t>、这里是一段式文字页</a:t>
            </a:r>
          </a:p>
          <a:p>
            <a:r>
              <a:rPr lang="en-US" altLang="zh-CN" dirty="0"/>
              <a:t>2</a:t>
            </a:r>
            <a:r>
              <a:rPr lang="zh-CN" altLang="en-US" dirty="0"/>
              <a:t>、文本框可自由填入内容，如文字过多，会自动缩排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C538A16-44D0-4638-ACD6-43A88F095A2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444944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2.xml"/><Relationship Id="rId4" Type="http://schemas.openxmlformats.org/officeDocument/2006/relationships/image" Target="../media/image4.png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3">
            <a:extLst>
              <a:ext uri="{FF2B5EF4-FFF2-40B4-BE49-F238E27FC236}">
                <a16:creationId xmlns:a16="http://schemas.microsoft.com/office/drawing/2014/main" id="{BDA23359-6957-4142-A2F0-DAC9A892E34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0" y="0"/>
            <a:ext cx="12192000" cy="6858000"/>
          </a:xfrm>
          <a:prstGeom prst="rect">
            <a:avLst/>
          </a:prstGeom>
        </p:spPr>
        <p:txBody>
          <a:bodyPr/>
          <a:lstStyle/>
          <a:p>
            <a:endParaRPr lang="zh-CN" altLang="en-US" dirty="0"/>
          </a:p>
        </p:txBody>
      </p:sp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E4C5978-1A7E-467D-8BEF-AF91D6CED5FA}"/>
              </a:ext>
            </a:extLst>
          </p:cNvPr>
          <p:cNvSpPr/>
          <p:nvPr userDrawn="1"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5E1E3D03-D787-4D0A-9B75-E2356DE73A08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FCA6D96F-452F-449F-9737-A6CC5A3F3D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D678DAB4-5CB9-4A3E-AE43-8E7228E176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6459A6CD-7588-4749-BADB-70763FB4993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81915FF4-BD96-44C7-9DDB-CE1307E0DC4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0C518597-2C96-4131-A1D5-1ABE6DF330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18B29256-4F7B-4F7E-A909-8441B4A827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0711E0DA-F59D-4343-95BF-3FC603D4C0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66DD2D4F-C256-4842-BEEA-2249CEF672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95A9C4D6-9FB8-4D24-9DE5-E09B0E9D4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890292E6-4B88-40A7-885D-6C1AAF3E95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E8286EC7-0411-405D-BFD1-CA36C61621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91AC9568-D2DE-4664-9B06-C7845EC9BD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B152EC00-1BBF-41A0-B47D-E4C3CC7B757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DC4FEF47-0D2D-462B-9E9E-CC205E64E04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5E30C2B2-3E38-4380-987C-2EBB66C43C2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7EF812C9-BCC6-45A7-A251-34E1DF8A6D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81065418-3CC9-4275-B550-5E91A7606F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F7EAFB12-6F84-4C23-B641-B75A2A589D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101119CA-B921-49F7-AB92-D45040144E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6B9C7DA6-3388-462C-8BB8-09D0DB3A265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9C1ED501-064A-41D7-A3FF-D34A0113A7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FB600838-CD47-49AE-BC6F-8BB25387BA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E28C207B-B91B-452A-B0D7-777C64C110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21185FD0-7E48-4E5B-A3AA-470E58DE60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C88AEE4E-9C5E-4BD7-A187-4E998266B87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B2A07BC7-82C6-4612-B331-C32464BF3E6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7D0CF6E8-B31C-4530-BE88-1E66FCE05A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6DFD1F26-0E64-467E-B7A0-2E0DD8AF1F3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CB69985C-8749-486B-BA69-C1B323CC7C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B4FAFDA2-878B-478D-B018-8443A85995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8C03FEAA-E8D9-45C7-841A-B6D77E59E91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4756EED7-A0C3-4467-8E64-77AF44F1C7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3351674E-BC72-4C8A-9324-6DEE510AF7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8ED39B43-9483-4B60-B8CD-63A9711650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EE7A62D1-F229-4629-BBB9-28A240894C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0C489A07-57DA-4835-B69A-448582CA0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CAAB9874-8283-4943-B8EC-C02B332173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612A2C82-5631-4C77-9465-225608160F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1F2B588-ACBA-4FFF-8F3F-102C32B6F8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F831A376-76FA-47CC-A995-7D0C78D549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26BA13D0-0BE5-43C0-A332-004FD8A24BB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E9FC8347-4607-44F0-978C-3381D2DECB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C3291A06-9F04-40B5-B9C2-1F56ECFBDC5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FDFDABC-FD93-4397-A5C0-60ED42977A0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9939144F-FB4F-4535-B3CB-6721A269855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6F637A19-DC14-4D6C-A781-764E544A72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2C22FF7C-D429-4955-9B3E-36A19FB3D8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0187AF15-380B-4B65-9811-ED80FB223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BCD444D7-2E63-4A20-8090-BB9337099D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DA05E31A-4BF5-419F-B34C-7B9EDAAD38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E623FA8E-4F71-48BC-BEF3-A1C5BE384E5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6BBFB53B-2BD7-42B6-8B47-E7D926AA27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384E844A-A1E2-4851-806A-027AA1D8BC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5E3020EA-F5EF-495C-88F8-050294509B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AE9E8903-B742-490D-9FF4-4B07AA0176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77F30DA-F83D-4E3C-B912-693F8F986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A7ED792D-5045-4DC1-AF5E-650E4C882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0E99C21-BB67-44C4-A553-CEB1494EA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E43CE55C-6BA8-4950-B9A9-46DAFA52C6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F71654C2-6D26-4165-BFE8-93F2A2C2F9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22628A20-EEFB-421A-84DB-185E72F58B4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3D3B5925-504A-4F95-B45F-128035F2D57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A18FD01E-1F35-491F-8A79-34B8A5640A2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F67E7763-E601-46AF-83D9-7747DCCB5C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0B71A8-2008-4426-8928-A6D8BCAB22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011D6466-B0BD-4AEF-90CC-FE5743372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6C1D6A72-CCAD-4FC3-A9D4-5140DD6F00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74" name="矩形 73">
            <a:extLst>
              <a:ext uri="{FF2B5EF4-FFF2-40B4-BE49-F238E27FC236}">
                <a16:creationId xmlns:a16="http://schemas.microsoft.com/office/drawing/2014/main" id="{DE033956-5A78-45D4-8962-F74C5D487753}"/>
              </a:ext>
            </a:extLst>
          </p:cNvPr>
          <p:cNvSpPr/>
          <p:nvPr userDrawn="1"/>
        </p:nvSpPr>
        <p:spPr>
          <a:xfrm>
            <a:off x="2472519" y="5599273"/>
            <a:ext cx="7246963" cy="260008"/>
          </a:xfrm>
          <a:prstGeom prst="rect">
            <a:avLst/>
          </a:prstGeom>
        </p:spPr>
        <p:txBody>
          <a:bodyPr wrap="square" lIns="0" rIns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20000"/>
              </a:lnSpc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r>
              <a:rPr lang="en-US" altLang="zh-CN" sz="1000" b="1" kern="1200" dirty="0">
                <a:solidFill>
                  <a:schemeClr val="bg1">
                    <a:lumMod val="9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REPORT TEMPLE FOR ZHEJIANG UNIVERSITY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25C13CFF-DA7C-4606-A192-F0108C6504AD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4785148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5" name="文本占位符 63">
            <a:extLst>
              <a:ext uri="{FF2B5EF4-FFF2-40B4-BE49-F238E27FC236}">
                <a16:creationId xmlns:a16="http://schemas.microsoft.com/office/drawing/2014/main" id="{A36E9CAC-0242-4897-AFF5-CD5C9C05BD6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968126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31447848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>
            <a:extLst>
              <a:ext uri="{FF2B5EF4-FFF2-40B4-BE49-F238E27FC236}">
                <a16:creationId xmlns:a16="http://schemas.microsoft.com/office/drawing/2014/main" id="{5A677578-EE5C-4EF4-B0AD-2C9F9C6AC6B2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r="27993"/>
          <a:stretch/>
        </p:blipFill>
        <p:spPr>
          <a:xfrm>
            <a:off x="1" y="-5557"/>
            <a:ext cx="12192000" cy="6863557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216A5A6-7707-4E8A-942A-139653FAB1BC}"/>
              </a:ext>
            </a:extLst>
          </p:cNvPr>
          <p:cNvSpPr/>
          <p:nvPr userDrawn="1"/>
        </p:nvSpPr>
        <p:spPr>
          <a:xfrm>
            <a:off x="-3" y="2077796"/>
            <a:ext cx="12192000" cy="478020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>
                  <a:alpha val="8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F740F69A-19BB-4AA3-A265-5AB4D0D430F4}"/>
              </a:ext>
            </a:extLst>
          </p:cNvPr>
          <p:cNvSpPr/>
          <p:nvPr userDrawn="1"/>
        </p:nvSpPr>
        <p:spPr>
          <a:xfrm rot="10800000">
            <a:off x="-1" y="-5557"/>
            <a:ext cx="12191999" cy="3217764"/>
          </a:xfrm>
          <a:prstGeom prst="rect">
            <a:avLst/>
          </a:prstGeom>
          <a:gradFill>
            <a:gsLst>
              <a:gs pos="0">
                <a:srgbClr val="010000">
                  <a:alpha val="0"/>
                </a:srgbClr>
              </a:gs>
              <a:gs pos="100000">
                <a:srgbClr val="010000"/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BDA7112-A044-49CE-B9CA-A72126AA67B4}"/>
              </a:ext>
            </a:extLst>
          </p:cNvPr>
          <p:cNvSpPr/>
          <p:nvPr userDrawn="1"/>
        </p:nvSpPr>
        <p:spPr>
          <a:xfrm>
            <a:off x="-1" y="0"/>
            <a:ext cx="12192001" cy="6811864"/>
          </a:xfrm>
          <a:prstGeom prst="rect">
            <a:avLst/>
          </a:prstGeom>
          <a:solidFill>
            <a:srgbClr val="080304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等线" panose="02010600030101010101" pitchFamily="2" charset="-122"/>
              <a:cs typeface="+mn-cs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1444A070-E8CF-4E44-B7E5-DA7C47A7E6A7}"/>
              </a:ext>
            </a:extLst>
          </p:cNvPr>
          <p:cNvSpPr txBox="1"/>
          <p:nvPr userDrawn="1"/>
        </p:nvSpPr>
        <p:spPr>
          <a:xfrm>
            <a:off x="4760680" y="564634"/>
            <a:ext cx="26706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 sz="1600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本</a:t>
            </a:r>
            <a:r>
              <a:rPr kumimoji="0" lang="en-US" altLang="zh-CN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模板正参与</a:t>
            </a: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8" name="矩形 7">
            <a:extLst>
              <a:ext uri="{FF2B5EF4-FFF2-40B4-BE49-F238E27FC236}">
                <a16:creationId xmlns:a16="http://schemas.microsoft.com/office/drawing/2014/main" id="{E5858290-D261-4C60-BB99-630C19F3840C}"/>
              </a:ext>
            </a:extLst>
          </p:cNvPr>
          <p:cNvSpPr/>
          <p:nvPr userDrawn="1"/>
        </p:nvSpPr>
        <p:spPr>
          <a:xfrm>
            <a:off x="3602350" y="2482543"/>
            <a:ext cx="4987300" cy="400109"/>
          </a:xfrm>
          <a:prstGeom prst="rect">
            <a:avLst/>
          </a:prstGeom>
          <a:gradFill flip="none" rotWithShape="1">
            <a:gsLst>
              <a:gs pos="100000">
                <a:srgbClr val="CB9B53">
                  <a:alpha val="0"/>
                </a:srgbClr>
              </a:gs>
              <a:gs pos="0">
                <a:srgbClr val="CB9B53">
                  <a:alpha val="70000"/>
                </a:srgbClr>
              </a:gs>
            </a:gsLst>
            <a:path path="circle">
              <a:fillToRect l="50000" t="50000" r="50000" b="50000"/>
            </a:path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2400" b="1" i="0" u="none" strike="noStrike" kern="1200" cap="none" spc="0" normalizeH="0" baseline="0" noProof="0">
              <a:ln>
                <a:noFill/>
              </a:ln>
              <a:solidFill>
                <a:srgbClr val="0E5177"/>
              </a:solidFill>
              <a:effectLst/>
              <a:uLnTx/>
              <a:uFillTx/>
              <a:latin typeface="Segoe UI"/>
              <a:ea typeface="微软雅黑"/>
              <a:cs typeface="+mn-cs"/>
            </a:endParaRP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87DC30B4-F006-4610-BE34-27B2068262E4}"/>
              </a:ext>
            </a:extLst>
          </p:cNvPr>
          <p:cNvSpPr txBox="1"/>
          <p:nvPr userDrawn="1"/>
        </p:nvSpPr>
        <p:spPr>
          <a:xfrm>
            <a:off x="4049486" y="2517885"/>
            <a:ext cx="409302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 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第一届高校</a:t>
            </a:r>
            <a:r>
              <a:rPr kumimoji="0" lang="en-US" altLang="zh-CN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r>
              <a:rPr kumimoji="0" lang="zh-CN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模板设计大赛 </a:t>
            </a:r>
            <a:endParaRPr kumimoji="0" lang="en-US" sz="16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6DC88D0E-6AEB-4B0D-AE77-4A1F31C8C366}"/>
              </a:ext>
            </a:extLst>
          </p:cNvPr>
          <p:cNvSpPr txBox="1"/>
          <p:nvPr userDrawn="1"/>
        </p:nvSpPr>
        <p:spPr>
          <a:xfrm>
            <a:off x="6133678" y="4824918"/>
            <a:ext cx="2545865" cy="10613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en-US"/>
            </a:defPPr>
            <a:lvl1pPr algn="dist">
              <a:defRPr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微信扫码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来聆听模板作者</a:t>
            </a:r>
            <a:endParaRPr kumimoji="0" lang="en-US" altLang="zh-CN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  <a:p>
            <a:pPr marL="0" marR="0" lvl="0" indent="0" algn="l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1200" cap="none" spc="15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设计灵感、制作思路</a:t>
            </a:r>
            <a:endParaRPr kumimoji="0" lang="en-US" sz="1800" b="0" i="0" u="none" strike="noStrike" kern="1200" cap="none" spc="15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D791EC9B-5DBA-40F6-9696-4F391A93BCE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615419" y="3771974"/>
            <a:ext cx="13817069" cy="3996426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3337B091-14D1-40FD-B8AD-B9A96874112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683657" y="716939"/>
            <a:ext cx="8824686" cy="1844708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260EA93C-471D-411C-A976-09210F7DFE72}"/>
              </a:ext>
            </a:extLst>
          </p:cNvPr>
          <p:cNvSpPr txBox="1"/>
          <p:nvPr userDrawn="1"/>
        </p:nvSpPr>
        <p:spPr>
          <a:xfrm>
            <a:off x="3742050" y="2971888"/>
            <a:ext cx="1983605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活动主办：秋叶</a:t>
            </a:r>
            <a:r>
              <a:rPr kumimoji="0" lang="en-US" altLang="zh-CN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PPT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636416E4-5D2E-4F0B-8673-534B0C96E10E}"/>
              </a:ext>
            </a:extLst>
          </p:cNvPr>
          <p:cNvSpPr txBox="1"/>
          <p:nvPr userDrawn="1"/>
        </p:nvSpPr>
        <p:spPr>
          <a:xfrm>
            <a:off x="6079638" y="2971888"/>
            <a:ext cx="2492943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dist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100" b="0" i="0" u="none" strike="noStrike" kern="1200" cap="none" spc="0" normalizeH="0" baseline="0" noProof="0">
                <a:ln>
                  <a:noFill/>
                </a:ln>
                <a:solidFill>
                  <a:prstClr val="white">
                    <a:lumMod val="75000"/>
                  </a:prstClr>
                </a:solidFill>
                <a:effectLst/>
                <a:uLnTx/>
                <a:uFillTx/>
                <a:latin typeface="微软雅黑"/>
                <a:ea typeface="微软雅黑"/>
                <a:cs typeface="+mn-cs"/>
              </a:rPr>
              <a:t>技术支持：微软听听文档</a:t>
            </a:r>
            <a:endParaRPr kumimoji="0" lang="en-US" sz="1100" b="0" i="0" u="none" strike="noStrike" kern="1200" cap="none" spc="0" normalizeH="0" baseline="0" noProof="0">
              <a:ln>
                <a:noFill/>
              </a:ln>
              <a:solidFill>
                <a:prstClr val="white">
                  <a:lumMod val="75000"/>
                </a:prstClr>
              </a:solidFill>
              <a:effectLst/>
              <a:uLnTx/>
              <a:uFillTx/>
              <a:latin typeface="微软雅黑"/>
              <a:ea typeface="微软雅黑"/>
              <a:cs typeface="+mn-cs"/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90FAAB6E-BB88-4DC1-B3F2-030FD2561703}"/>
              </a:ext>
            </a:extLst>
          </p:cNvPr>
          <p:cNvSpPr/>
          <p:nvPr userDrawn="1"/>
        </p:nvSpPr>
        <p:spPr>
          <a:xfrm>
            <a:off x="3600610" y="3494767"/>
            <a:ext cx="2318400" cy="2318400"/>
          </a:xfrm>
          <a:prstGeom prst="rect">
            <a:avLst/>
          </a:prstGeom>
          <a:solidFill>
            <a:schemeClr val="bg1"/>
          </a:solidFill>
          <a:ln w="57150">
            <a:solidFill>
              <a:srgbClr val="CB9B5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406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注页">
    <p:bg>
      <p:bgPr>
        <a:solidFill>
          <a:srgbClr val="E73A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 userDrawn="1"/>
        </p:nvSpPr>
        <p:spPr>
          <a:xfrm>
            <a:off x="440603" y="759873"/>
            <a:ext cx="64633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标注</a:t>
            </a:r>
            <a:endParaRPr kumimoji="0" lang="zh-CN" altLang="en-US" sz="18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1" name="矩形 10"/>
          <p:cNvSpPr/>
          <p:nvPr userDrawn="1"/>
        </p:nvSpPr>
        <p:spPr>
          <a:xfrm>
            <a:off x="2572589" y="759873"/>
            <a:ext cx="1402001" cy="20251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使用说明 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声明</a:t>
            </a: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2" name="矩形 11"/>
          <p:cNvSpPr/>
          <p:nvPr userDrawn="1"/>
        </p:nvSpPr>
        <p:spPr>
          <a:xfrm>
            <a:off x="4153010" y="759873"/>
            <a:ext cx="7074345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模板为作者原创，著作权归作者所有。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914400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您仅可以个人非商业用途使用本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未经权利人书面明确授权，不可将信息内容的全部或部分用于出售，或以出租、出借、转让、分销、发布等其他任何方式供他人使用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，</a:t>
            </a:r>
            <a:r>
              <a:rPr kumimoji="0" lang="zh-CN" altLang="en-US" sz="14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+mn-lt"/>
                <a:ea typeface="微软雅黑" charset="0"/>
                <a:cs typeface="+mn-cs"/>
              </a:rPr>
              <a:t>否则将承担法律责任。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尊重知识产权并注重保护用户享有的各项权利。</a:t>
            </a:r>
            <a:endParaRPr kumimoji="0" lang="en-US" altLang="zh-CN" sz="1400" b="0" i="0" u="none" strike="noStrike" kern="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  <a:p>
            <a:pPr marL="0" marR="0" lvl="0" indent="0" defTabSz="609585" eaLnBrk="1" fontAlgn="auto" latinLnBrk="0" hangingPunct="1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OfficePLUS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拥有对本</a:t>
            </a:r>
            <a:r>
              <a:rPr kumimoji="0" lang="en-US" altLang="zh-CN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PPT</a:t>
            </a:r>
            <a:r>
              <a:rPr kumimoji="0" lang="zh-CN" altLang="en-US" sz="1400" b="0" i="0" u="none" strike="noStrike" kern="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Segoe UI Light"/>
                <a:ea typeface="微软雅黑"/>
                <a:cs typeface="Segoe UI Light"/>
              </a:rPr>
              <a:t>模板进行展示、报道、宣传及用于市场活动的权利，若在比赛或商业应用过程中发生版权纠纷，其法律责任由作者本人承担。</a:t>
            </a:r>
            <a:endParaRPr kumimoji="0" lang="zh-CN" altLang="en-US" sz="1400" b="0" i="0" u="none" strike="noStrike" kern="0" cap="none" spc="0" normalizeH="0" baseline="0" noProof="0" dirty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Segoe UI Light"/>
              <a:ea typeface="微软雅黑"/>
              <a:cs typeface="Segoe UI Light"/>
            </a:endParaRPr>
          </a:p>
        </p:txBody>
      </p:sp>
      <p:sp>
        <p:nvSpPr>
          <p:cNvPr id="13" name="矩形 12"/>
          <p:cNvSpPr/>
          <p:nvPr userDrawn="1"/>
        </p:nvSpPr>
        <p:spPr>
          <a:xfrm>
            <a:off x="440603" y="182445"/>
            <a:ext cx="77777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defTabSz="609585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1" lang="en-US" altLang="zh-CN" sz="1000" b="0" i="0" u="none" strike="noStrike" kern="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Segoe UI Light"/>
                <a:ea typeface="微软雅黑" charset="0"/>
                <a:cs typeface="Segoe UI Light"/>
              </a:rPr>
              <a:t>OfficePLUS</a:t>
            </a:r>
            <a:endParaRPr kumimoji="0" lang="zh-CN" altLang="en-US" sz="10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Segoe UI Light"/>
              <a:ea typeface="微软雅黑" charset="0"/>
              <a:cs typeface="Segoe UI Light"/>
            </a:endParaRPr>
          </a:p>
        </p:txBody>
      </p:sp>
    </p:spTree>
    <p:extLst>
      <p:ext uri="{BB962C8B-B14F-4D97-AF65-F5344CB8AC3E}">
        <p14:creationId xmlns:p14="http://schemas.microsoft.com/office/powerpoint/2010/main" val="16873154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副标题 2">
            <a:extLst>
              <a:ext uri="{FF2B5EF4-FFF2-40B4-BE49-F238E27FC236}">
                <a16:creationId xmlns:a16="http://schemas.microsoft.com/office/drawing/2014/main" id="{0E6DF442-2C6B-45AF-8A5E-3C22004E6FDD}"/>
              </a:ext>
            </a:extLst>
          </p:cNvPr>
          <p:cNvSpPr txBox="1">
            <a:spLocks/>
          </p:cNvSpPr>
          <p:nvPr userDrawn="1"/>
        </p:nvSpPr>
        <p:spPr>
          <a:xfrm>
            <a:off x="960840" y="4702089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" name="文本占位符 84">
            <a:extLst>
              <a:ext uri="{FF2B5EF4-FFF2-40B4-BE49-F238E27FC236}">
                <a16:creationId xmlns:a16="http://schemas.microsoft.com/office/drawing/2014/main" id="{AD5FD2FE-98E0-4AC5-872C-3B2306350224}"/>
              </a:ext>
            </a:extLst>
          </p:cNvPr>
          <p:cNvSpPr>
            <a:spLocks noGrp="1"/>
          </p:cNvSpPr>
          <p:nvPr userDrawn="1">
            <p:ph type="body" sz="quarter" idx="14" hasCustomPrompt="1"/>
          </p:nvPr>
        </p:nvSpPr>
        <p:spPr>
          <a:xfrm>
            <a:off x="960840" y="4702089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sp>
        <p:nvSpPr>
          <p:cNvPr id="10" name="文本占位符 9">
            <a:extLst>
              <a:ext uri="{FF2B5EF4-FFF2-40B4-BE49-F238E27FC236}">
                <a16:creationId xmlns:a16="http://schemas.microsoft.com/office/drawing/2014/main" id="{746AE2F3-10E1-4170-A2EB-CC91D8D36E6C}"/>
              </a:ext>
            </a:extLst>
          </p:cNvPr>
          <p:cNvSpPr>
            <a:spLocks noGrp="1"/>
          </p:cNvSpPr>
          <p:nvPr userDrawn="1">
            <p:ph type="body" sz="quarter" idx="15" hasCustomPrompt="1"/>
          </p:nvPr>
        </p:nvSpPr>
        <p:spPr>
          <a:xfrm>
            <a:off x="960840" y="1432866"/>
            <a:ext cx="1487488" cy="1595437"/>
          </a:xfrm>
          <a:prstGeom prst="rect">
            <a:avLst/>
          </a:prstGeom>
        </p:spPr>
        <p:txBody>
          <a:bodyPr lIns="0" rIns="0" anchor="ctr"/>
          <a:lstStyle>
            <a:lvl1pPr marL="0" indent="0">
              <a:buNone/>
              <a:defRPr sz="7200" b="1"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altLang="zh-CN" dirty="0"/>
              <a:t>NO</a:t>
            </a:r>
            <a:endParaRPr lang="zh-CN" altLang="en-US" dirty="0"/>
          </a:p>
        </p:txBody>
      </p:sp>
      <p:sp>
        <p:nvSpPr>
          <p:cNvPr id="11" name="文本占位符 77">
            <a:extLst>
              <a:ext uri="{FF2B5EF4-FFF2-40B4-BE49-F238E27FC236}">
                <a16:creationId xmlns:a16="http://schemas.microsoft.com/office/drawing/2014/main" id="{BF4F82D5-C68E-491F-9293-778C1F8DE085}"/>
              </a:ext>
            </a:extLst>
          </p:cNvPr>
          <p:cNvSpPr>
            <a:spLocks noGrp="1"/>
          </p:cNvSpPr>
          <p:nvPr userDrawn="1">
            <p:ph type="body" sz="quarter" idx="11" hasCustomPrompt="1"/>
          </p:nvPr>
        </p:nvSpPr>
        <p:spPr>
          <a:xfrm>
            <a:off x="960840" y="2785075"/>
            <a:ext cx="5330316" cy="721821"/>
          </a:xfrm>
          <a:prstGeom prst="rect">
            <a:avLst/>
          </a:prstGeom>
        </p:spPr>
        <p:txBody>
          <a:bodyPr lIns="0" tIns="0" rIns="0" bIns="0" anchor="ctr"/>
          <a:lstStyle>
            <a:lvl1pPr marL="0" indent="0" algn="l">
              <a:lnSpc>
                <a:spcPct val="100000"/>
              </a:lnSpc>
              <a:buNone/>
              <a:defRPr sz="2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单击此处编辑小节标题</a:t>
            </a:r>
          </a:p>
        </p:txBody>
      </p:sp>
      <p:sp>
        <p:nvSpPr>
          <p:cNvPr id="13" name="文本占位符 12">
            <a:extLst>
              <a:ext uri="{FF2B5EF4-FFF2-40B4-BE49-F238E27FC236}">
                <a16:creationId xmlns:a16="http://schemas.microsoft.com/office/drawing/2014/main" id="{D948172E-72B2-4D2B-B092-573CF97EE09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960840" y="3429000"/>
            <a:ext cx="5210175" cy="1222597"/>
          </a:xfrm>
          <a:prstGeom prst="rect">
            <a:avLst/>
          </a:prstGeom>
        </p:spPr>
        <p:txBody>
          <a:bodyPr lIns="0" tIns="0" rIns="0" bIns="0" anchor="ctr">
            <a:normAutofit/>
          </a:bodyPr>
          <a:lstStyle>
            <a:lvl1pPr marL="0" indent="0">
              <a:lnSpc>
                <a:spcPct val="125000"/>
              </a:lnSpc>
              <a:spcBef>
                <a:spcPts val="0"/>
              </a:spcBef>
              <a:spcAft>
                <a:spcPts val="500"/>
              </a:spcAft>
              <a:buFontTx/>
              <a:buNone/>
              <a:defRPr sz="1600" b="1">
                <a:solidFill>
                  <a:schemeClr val="accent4"/>
                </a:solidFill>
                <a:latin typeface="+mj-ea"/>
                <a:ea typeface="+mj-ea"/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单击此处输入小节标题的说明</a:t>
            </a:r>
            <a:endParaRPr lang="en-US" altLang="zh-CN" dirty="0"/>
          </a:p>
          <a:p>
            <a:pPr lvl="0"/>
            <a:r>
              <a:rPr lang="zh-CN" altLang="en-US" dirty="0"/>
              <a:t>比如背景、意义等</a:t>
            </a:r>
          </a:p>
        </p:txBody>
      </p:sp>
    </p:spTree>
    <p:extLst>
      <p:ext uri="{BB962C8B-B14F-4D97-AF65-F5344CB8AC3E}">
        <p14:creationId xmlns:p14="http://schemas.microsoft.com/office/powerpoint/2010/main" val="1018109051"/>
      </p:ext>
    </p:extLst>
  </p:cSld>
  <p:clrMapOvr>
    <a:masterClrMapping/>
  </p:clrMapOvr>
  <p:transition spd="slow">
    <p:push dir="u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文本占位符 77">
            <a:extLst>
              <a:ext uri="{FF2B5EF4-FFF2-40B4-BE49-F238E27FC236}">
                <a16:creationId xmlns:a16="http://schemas.microsoft.com/office/drawing/2014/main" id="{B5D5F683-7E00-47B3-9467-9185D996D50F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2218800" y="3076522"/>
            <a:ext cx="7754400" cy="721821"/>
          </a:xfrm>
          <a:prstGeom prst="rect">
            <a:avLst/>
          </a:prstGeom>
        </p:spPr>
        <p:txBody>
          <a:bodyPr anchor="ctr"/>
          <a:lstStyle>
            <a:lvl1pPr marL="0" indent="0" algn="dist">
              <a:lnSpc>
                <a:spcPct val="100000"/>
              </a:lnSpc>
              <a:buNone/>
              <a:defRPr sz="4800" b="1">
                <a:solidFill>
                  <a:schemeClr val="bg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64" name="文本占位符 63">
            <a:extLst>
              <a:ext uri="{FF2B5EF4-FFF2-40B4-BE49-F238E27FC236}">
                <a16:creationId xmlns:a16="http://schemas.microsoft.com/office/drawing/2014/main" id="{2FAA6F8A-D8B4-4363-B8F1-AF1C5C4CC611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070522" y="5207653"/>
            <a:ext cx="2050956" cy="386321"/>
          </a:xfrm>
          <a:prstGeom prst="rect">
            <a:avLst/>
          </a:prstGeom>
        </p:spPr>
        <p:txBody>
          <a:bodyPr anchor="ctr"/>
          <a:lstStyle>
            <a:lvl1pPr marL="0" indent="0" algn="ctr">
              <a:buFontTx/>
              <a:buNone/>
              <a:defRPr sz="1600" b="1">
                <a:solidFill>
                  <a:schemeClr val="bg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</p:spTree>
    <p:extLst>
      <p:ext uri="{BB962C8B-B14F-4D97-AF65-F5344CB8AC3E}">
        <p14:creationId xmlns:p14="http://schemas.microsoft.com/office/powerpoint/2010/main" val="8807487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31227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dist"/>
            <a:r>
              <a:rPr lang="en-US" altLang="zh-CN" sz="12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Graduation Thesis Defense PPT Temple</a:t>
            </a:r>
            <a:endParaRPr lang="zh-CN" altLang="zh-CN" sz="12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4476" y="1047750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7" name="文本占位符 77">
            <a:extLst>
              <a:ext uri="{FF2B5EF4-FFF2-40B4-BE49-F238E27FC236}">
                <a16:creationId xmlns:a16="http://schemas.microsoft.com/office/drawing/2014/main" id="{C2EE9811-84DA-482E-9F23-3E456E5B512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1514476" y="2442615"/>
            <a:ext cx="7754400" cy="721821"/>
          </a:xfrm>
          <a:prstGeom prst="rect">
            <a:avLst/>
          </a:prstGeom>
        </p:spPr>
        <p:txBody>
          <a:bodyPr lIns="0" rIns="0" anchor="ctr"/>
          <a:lstStyle>
            <a:lvl1pPr marL="0" indent="0" algn="l">
              <a:lnSpc>
                <a:spcPct val="100000"/>
              </a:lnSpc>
              <a:buNone/>
              <a:defRPr sz="4800" b="1">
                <a:solidFill>
                  <a:schemeClr val="tx1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单击此处编辑答辩报告题目</a:t>
            </a:r>
          </a:p>
        </p:txBody>
      </p:sp>
      <p:sp>
        <p:nvSpPr>
          <p:cNvPr id="78" name="文本占位符 77">
            <a:extLst>
              <a:ext uri="{FF2B5EF4-FFF2-40B4-BE49-F238E27FC236}">
                <a16:creationId xmlns:a16="http://schemas.microsoft.com/office/drawing/2014/main" id="{156B0322-864D-4376-AB61-7454A2C85B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514476" y="3343161"/>
            <a:ext cx="3231228" cy="485081"/>
          </a:xfrm>
          <a:prstGeom prst="rect">
            <a:avLst/>
          </a:prstGeom>
        </p:spPr>
        <p:txBody>
          <a:bodyPr lIns="0" rIns="0" anchor="ctr"/>
          <a:lstStyle>
            <a:lvl1pPr marL="0" indent="0" algn="dist">
              <a:lnSpc>
                <a:spcPct val="100000"/>
              </a:lnSpc>
              <a:buNone/>
              <a:defRPr sz="2400" b="1">
                <a:solidFill>
                  <a:schemeClr val="tx2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单击编辑答辩副标题</a:t>
            </a:r>
          </a:p>
        </p:txBody>
      </p:sp>
    </p:spTree>
    <p:extLst>
      <p:ext uri="{BB962C8B-B14F-4D97-AF65-F5344CB8AC3E}">
        <p14:creationId xmlns:p14="http://schemas.microsoft.com/office/powerpoint/2010/main" val="31319812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9618819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821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E702DD92-BF7E-4B21-813D-9797BE0403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137021" y="6494335"/>
            <a:ext cx="2743200" cy="341761"/>
          </a:xfrm>
          <a:prstGeom prst="rect">
            <a:avLst/>
          </a:prstGeom>
        </p:spPr>
        <p:txBody>
          <a:bodyPr/>
          <a:lstStyle>
            <a:lvl1pPr algn="r">
              <a:defRPr sz="1100" b="1" i="0">
                <a:solidFill>
                  <a:schemeClr val="accent1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 dirty="0"/>
          </a:p>
        </p:txBody>
      </p:sp>
      <p:grpSp>
        <p:nvGrpSpPr>
          <p:cNvPr id="6" name="Group 74">
            <a:extLst>
              <a:ext uri="{FF2B5EF4-FFF2-40B4-BE49-F238E27FC236}">
                <a16:creationId xmlns:a16="http://schemas.microsoft.com/office/drawing/2014/main" id="{D81BEAD8-85AD-4CBB-BA87-4A53B537F179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961824" y="317195"/>
            <a:ext cx="1557337" cy="433207"/>
            <a:chOff x="954" y="660"/>
            <a:chExt cx="1269" cy="353"/>
          </a:xfrm>
        </p:grpSpPr>
        <p:sp>
          <p:nvSpPr>
            <p:cNvPr id="7" name="Freeform 75">
              <a:extLst>
                <a:ext uri="{FF2B5EF4-FFF2-40B4-BE49-F238E27FC236}">
                  <a16:creationId xmlns:a16="http://schemas.microsoft.com/office/drawing/2014/main" id="{4306C008-4D53-479B-87DC-7BDDC8016E3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" name="Freeform 76">
              <a:extLst>
                <a:ext uri="{FF2B5EF4-FFF2-40B4-BE49-F238E27FC236}">
                  <a16:creationId xmlns:a16="http://schemas.microsoft.com/office/drawing/2014/main" id="{CFD155C6-2C4C-432F-B3E6-321873FD12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" name="Freeform 77">
              <a:extLst>
                <a:ext uri="{FF2B5EF4-FFF2-40B4-BE49-F238E27FC236}">
                  <a16:creationId xmlns:a16="http://schemas.microsoft.com/office/drawing/2014/main" id="{4D10D138-D44D-4B21-8DDB-DB3BC00CBF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" name="Freeform 78">
              <a:extLst>
                <a:ext uri="{FF2B5EF4-FFF2-40B4-BE49-F238E27FC236}">
                  <a16:creationId xmlns:a16="http://schemas.microsoft.com/office/drawing/2014/main" id="{16D53ADB-782D-4E41-9FE8-830E33A50A4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" name="Freeform 79">
              <a:extLst>
                <a:ext uri="{FF2B5EF4-FFF2-40B4-BE49-F238E27FC236}">
                  <a16:creationId xmlns:a16="http://schemas.microsoft.com/office/drawing/2014/main" id="{23C6EFEA-7756-49F4-9DBD-30C5EC72DCA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" name="Freeform 80">
              <a:extLst>
                <a:ext uri="{FF2B5EF4-FFF2-40B4-BE49-F238E27FC236}">
                  <a16:creationId xmlns:a16="http://schemas.microsoft.com/office/drawing/2014/main" id="{06398542-6917-4000-BFD4-B1F6B4CF91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" name="Freeform 81">
              <a:extLst>
                <a:ext uri="{FF2B5EF4-FFF2-40B4-BE49-F238E27FC236}">
                  <a16:creationId xmlns:a16="http://schemas.microsoft.com/office/drawing/2014/main" id="{9A0D369A-CD3E-450F-8695-EEB58B5D9EC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" name="Freeform 82">
              <a:extLst>
                <a:ext uri="{FF2B5EF4-FFF2-40B4-BE49-F238E27FC236}">
                  <a16:creationId xmlns:a16="http://schemas.microsoft.com/office/drawing/2014/main" id="{165959AA-56B9-4F28-8500-FDF2FCF7DF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" name="Freeform 83">
              <a:extLst>
                <a:ext uri="{FF2B5EF4-FFF2-40B4-BE49-F238E27FC236}">
                  <a16:creationId xmlns:a16="http://schemas.microsoft.com/office/drawing/2014/main" id="{22808A04-028B-415F-A830-4F4E8DFE30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6" name="Freeform 84">
              <a:extLst>
                <a:ext uri="{FF2B5EF4-FFF2-40B4-BE49-F238E27FC236}">
                  <a16:creationId xmlns:a16="http://schemas.microsoft.com/office/drawing/2014/main" id="{3A8F4F4E-58C0-47A4-9972-C43914F183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7" name="Freeform 85">
              <a:extLst>
                <a:ext uri="{FF2B5EF4-FFF2-40B4-BE49-F238E27FC236}">
                  <a16:creationId xmlns:a16="http://schemas.microsoft.com/office/drawing/2014/main" id="{8DB7D6AC-873E-4DA3-AC2D-3E4704B2A96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8" name="Freeform 86">
              <a:extLst>
                <a:ext uri="{FF2B5EF4-FFF2-40B4-BE49-F238E27FC236}">
                  <a16:creationId xmlns:a16="http://schemas.microsoft.com/office/drawing/2014/main" id="{3A9D498B-46BE-4055-A48C-0A18CC5E539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9" name="Freeform 87">
              <a:extLst>
                <a:ext uri="{FF2B5EF4-FFF2-40B4-BE49-F238E27FC236}">
                  <a16:creationId xmlns:a16="http://schemas.microsoft.com/office/drawing/2014/main" id="{5CBEA33D-5CD1-43C1-97C3-6A87B3B91FA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0" name="Freeform 88">
              <a:extLst>
                <a:ext uri="{FF2B5EF4-FFF2-40B4-BE49-F238E27FC236}">
                  <a16:creationId xmlns:a16="http://schemas.microsoft.com/office/drawing/2014/main" id="{4635C5A0-26DC-44A3-BB50-16B1ED32F4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1" name="Freeform 89">
              <a:extLst>
                <a:ext uri="{FF2B5EF4-FFF2-40B4-BE49-F238E27FC236}">
                  <a16:creationId xmlns:a16="http://schemas.microsoft.com/office/drawing/2014/main" id="{9C138777-C4AA-493B-A11B-92E825C06BD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2" name="Freeform 90">
              <a:extLst>
                <a:ext uri="{FF2B5EF4-FFF2-40B4-BE49-F238E27FC236}">
                  <a16:creationId xmlns:a16="http://schemas.microsoft.com/office/drawing/2014/main" id="{6A1F8203-DE09-4A8B-A300-2B782720AA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3" name="Freeform 91">
              <a:extLst>
                <a:ext uri="{FF2B5EF4-FFF2-40B4-BE49-F238E27FC236}">
                  <a16:creationId xmlns:a16="http://schemas.microsoft.com/office/drawing/2014/main" id="{60097EB1-E8C1-4137-AF99-8DA3658513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4" name="Freeform 92">
              <a:extLst>
                <a:ext uri="{FF2B5EF4-FFF2-40B4-BE49-F238E27FC236}">
                  <a16:creationId xmlns:a16="http://schemas.microsoft.com/office/drawing/2014/main" id="{2F7C216D-280A-4FBA-A92E-1523EEE3260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5" name="Freeform 93">
              <a:extLst>
                <a:ext uri="{FF2B5EF4-FFF2-40B4-BE49-F238E27FC236}">
                  <a16:creationId xmlns:a16="http://schemas.microsoft.com/office/drawing/2014/main" id="{B8D6D20E-EC7F-4522-B269-F6322F8F7E0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6" name="Freeform 94">
              <a:extLst>
                <a:ext uri="{FF2B5EF4-FFF2-40B4-BE49-F238E27FC236}">
                  <a16:creationId xmlns:a16="http://schemas.microsoft.com/office/drawing/2014/main" id="{A47DA623-0FEF-4722-83E0-CFD57D046A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7" name="Freeform 95">
              <a:extLst>
                <a:ext uri="{FF2B5EF4-FFF2-40B4-BE49-F238E27FC236}">
                  <a16:creationId xmlns:a16="http://schemas.microsoft.com/office/drawing/2014/main" id="{0849BDAE-CDC3-4FA1-9BCC-809AA1A78E5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8" name="Freeform 96">
              <a:extLst>
                <a:ext uri="{FF2B5EF4-FFF2-40B4-BE49-F238E27FC236}">
                  <a16:creationId xmlns:a16="http://schemas.microsoft.com/office/drawing/2014/main" id="{1061A279-9DB7-473F-A96F-3E7BE93CCD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29" name="Freeform 97">
              <a:extLst>
                <a:ext uri="{FF2B5EF4-FFF2-40B4-BE49-F238E27FC236}">
                  <a16:creationId xmlns:a16="http://schemas.microsoft.com/office/drawing/2014/main" id="{53D77FAC-8A4C-4FD3-AE68-B34E792FC5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0" name="Freeform 98">
              <a:extLst>
                <a:ext uri="{FF2B5EF4-FFF2-40B4-BE49-F238E27FC236}">
                  <a16:creationId xmlns:a16="http://schemas.microsoft.com/office/drawing/2014/main" id="{BDB852DA-7BF7-4DA5-8D47-0C7C22BC42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1" name="Freeform 99">
              <a:extLst>
                <a:ext uri="{FF2B5EF4-FFF2-40B4-BE49-F238E27FC236}">
                  <a16:creationId xmlns:a16="http://schemas.microsoft.com/office/drawing/2014/main" id="{7D9F34C6-C3BE-4C10-9503-E69A2CEAAA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2" name="Freeform 100">
              <a:extLst>
                <a:ext uri="{FF2B5EF4-FFF2-40B4-BE49-F238E27FC236}">
                  <a16:creationId xmlns:a16="http://schemas.microsoft.com/office/drawing/2014/main" id="{FEF9E7A8-95C9-4C6B-9D9B-27F8ADE0569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3" name="Freeform 101">
              <a:extLst>
                <a:ext uri="{FF2B5EF4-FFF2-40B4-BE49-F238E27FC236}">
                  <a16:creationId xmlns:a16="http://schemas.microsoft.com/office/drawing/2014/main" id="{DD485E03-A0DB-40BA-8BD9-F34E2964679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4" name="Freeform 102">
              <a:extLst>
                <a:ext uri="{FF2B5EF4-FFF2-40B4-BE49-F238E27FC236}">
                  <a16:creationId xmlns:a16="http://schemas.microsoft.com/office/drawing/2014/main" id="{EC0AFDC2-69E6-4639-899C-CB60C2563D5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5" name="Freeform 103">
              <a:extLst>
                <a:ext uri="{FF2B5EF4-FFF2-40B4-BE49-F238E27FC236}">
                  <a16:creationId xmlns:a16="http://schemas.microsoft.com/office/drawing/2014/main" id="{3E91A10F-8FCF-464D-85EE-39E128206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6" name="Freeform 104">
              <a:extLst>
                <a:ext uri="{FF2B5EF4-FFF2-40B4-BE49-F238E27FC236}">
                  <a16:creationId xmlns:a16="http://schemas.microsoft.com/office/drawing/2014/main" id="{6ECF6C43-28BA-455F-8B3B-E83822D47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7" name="Freeform 105">
              <a:extLst>
                <a:ext uri="{FF2B5EF4-FFF2-40B4-BE49-F238E27FC236}">
                  <a16:creationId xmlns:a16="http://schemas.microsoft.com/office/drawing/2014/main" id="{25806274-7683-47C3-9EE7-CF5DF04DB0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8" name="Freeform 106">
              <a:extLst>
                <a:ext uri="{FF2B5EF4-FFF2-40B4-BE49-F238E27FC236}">
                  <a16:creationId xmlns:a16="http://schemas.microsoft.com/office/drawing/2014/main" id="{00426AAF-A567-409A-B56B-37158EA967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39" name="Freeform 107">
              <a:extLst>
                <a:ext uri="{FF2B5EF4-FFF2-40B4-BE49-F238E27FC236}">
                  <a16:creationId xmlns:a16="http://schemas.microsoft.com/office/drawing/2014/main" id="{1A427C32-CF4A-4C86-AD72-0FD495033E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0" name="Freeform 108">
              <a:extLst>
                <a:ext uri="{FF2B5EF4-FFF2-40B4-BE49-F238E27FC236}">
                  <a16:creationId xmlns:a16="http://schemas.microsoft.com/office/drawing/2014/main" id="{A1D3527C-A241-4119-BEFC-9D3D679992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1" name="Freeform 109">
              <a:extLst>
                <a:ext uri="{FF2B5EF4-FFF2-40B4-BE49-F238E27FC236}">
                  <a16:creationId xmlns:a16="http://schemas.microsoft.com/office/drawing/2014/main" id="{41FA1A86-E9FA-412B-B787-81DA268C1B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2" name="Freeform 110">
              <a:extLst>
                <a:ext uri="{FF2B5EF4-FFF2-40B4-BE49-F238E27FC236}">
                  <a16:creationId xmlns:a16="http://schemas.microsoft.com/office/drawing/2014/main" id="{DE142541-2B6F-42DC-8026-C585BAB6634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3" name="Freeform 111">
              <a:extLst>
                <a:ext uri="{FF2B5EF4-FFF2-40B4-BE49-F238E27FC236}">
                  <a16:creationId xmlns:a16="http://schemas.microsoft.com/office/drawing/2014/main" id="{2B9C497A-7469-4876-A643-FDBA4A4B1EE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4" name="Freeform 112">
              <a:extLst>
                <a:ext uri="{FF2B5EF4-FFF2-40B4-BE49-F238E27FC236}">
                  <a16:creationId xmlns:a16="http://schemas.microsoft.com/office/drawing/2014/main" id="{DB0CB195-F705-4D7A-99E3-DE906EB60A8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5" name="Freeform 113">
              <a:extLst>
                <a:ext uri="{FF2B5EF4-FFF2-40B4-BE49-F238E27FC236}">
                  <a16:creationId xmlns:a16="http://schemas.microsoft.com/office/drawing/2014/main" id="{D57595D3-0050-4447-8FA2-F8424835D3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6" name="Freeform 114">
              <a:extLst>
                <a:ext uri="{FF2B5EF4-FFF2-40B4-BE49-F238E27FC236}">
                  <a16:creationId xmlns:a16="http://schemas.microsoft.com/office/drawing/2014/main" id="{D6A14826-FB63-4FAA-983D-991D5DF6E24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7" name="Freeform 115">
              <a:extLst>
                <a:ext uri="{FF2B5EF4-FFF2-40B4-BE49-F238E27FC236}">
                  <a16:creationId xmlns:a16="http://schemas.microsoft.com/office/drawing/2014/main" id="{66A337A4-D624-4CDE-BE7F-9C67685AD0E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8" name="Freeform 116">
              <a:extLst>
                <a:ext uri="{FF2B5EF4-FFF2-40B4-BE49-F238E27FC236}">
                  <a16:creationId xmlns:a16="http://schemas.microsoft.com/office/drawing/2014/main" id="{7D43AD26-DB94-4E22-AFC4-B23FB8A81E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49" name="Freeform 117">
              <a:extLst>
                <a:ext uri="{FF2B5EF4-FFF2-40B4-BE49-F238E27FC236}">
                  <a16:creationId xmlns:a16="http://schemas.microsoft.com/office/drawing/2014/main" id="{6E41336B-73AC-45A6-B014-D58BE4DE0BC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0" name="Freeform 118">
              <a:extLst>
                <a:ext uri="{FF2B5EF4-FFF2-40B4-BE49-F238E27FC236}">
                  <a16:creationId xmlns:a16="http://schemas.microsoft.com/office/drawing/2014/main" id="{E0A0B577-7364-4EC0-A49F-9574BE77B0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1" name="Freeform 119">
              <a:extLst>
                <a:ext uri="{FF2B5EF4-FFF2-40B4-BE49-F238E27FC236}">
                  <a16:creationId xmlns:a16="http://schemas.microsoft.com/office/drawing/2014/main" id="{2A5E47E8-48F5-479A-B1D1-5578298042D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2" name="Freeform 120">
              <a:extLst>
                <a:ext uri="{FF2B5EF4-FFF2-40B4-BE49-F238E27FC236}">
                  <a16:creationId xmlns:a16="http://schemas.microsoft.com/office/drawing/2014/main" id="{B2488DE6-D3CA-4B6B-B82C-0AC393DE01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3" name="Freeform 121">
              <a:extLst>
                <a:ext uri="{FF2B5EF4-FFF2-40B4-BE49-F238E27FC236}">
                  <a16:creationId xmlns:a16="http://schemas.microsoft.com/office/drawing/2014/main" id="{4F10E422-E03A-4A49-B232-CA2EAA227F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4" name="Freeform 122">
              <a:extLst>
                <a:ext uri="{FF2B5EF4-FFF2-40B4-BE49-F238E27FC236}">
                  <a16:creationId xmlns:a16="http://schemas.microsoft.com/office/drawing/2014/main" id="{3130D05D-598D-4453-B645-DD478032431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5" name="Freeform 123">
              <a:extLst>
                <a:ext uri="{FF2B5EF4-FFF2-40B4-BE49-F238E27FC236}">
                  <a16:creationId xmlns:a16="http://schemas.microsoft.com/office/drawing/2014/main" id="{C902CD46-90EA-448A-97A8-0A73482A36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6" name="Freeform 124">
              <a:extLst>
                <a:ext uri="{FF2B5EF4-FFF2-40B4-BE49-F238E27FC236}">
                  <a16:creationId xmlns:a16="http://schemas.microsoft.com/office/drawing/2014/main" id="{8A3E5E06-DFA6-4AB3-A010-8164F1EE73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7" name="Freeform 125">
              <a:extLst>
                <a:ext uri="{FF2B5EF4-FFF2-40B4-BE49-F238E27FC236}">
                  <a16:creationId xmlns:a16="http://schemas.microsoft.com/office/drawing/2014/main" id="{3E06ACD5-8A89-488D-90B6-DBB655EE596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8" name="Freeform 126">
              <a:extLst>
                <a:ext uri="{FF2B5EF4-FFF2-40B4-BE49-F238E27FC236}">
                  <a16:creationId xmlns:a16="http://schemas.microsoft.com/office/drawing/2014/main" id="{9EC7E998-2413-4D17-AC3D-007ECCFD6E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59" name="Freeform 127">
              <a:extLst>
                <a:ext uri="{FF2B5EF4-FFF2-40B4-BE49-F238E27FC236}">
                  <a16:creationId xmlns:a16="http://schemas.microsoft.com/office/drawing/2014/main" id="{87034C48-4C46-4CC6-8C3F-C722943114E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0" name="Freeform 128">
              <a:extLst>
                <a:ext uri="{FF2B5EF4-FFF2-40B4-BE49-F238E27FC236}">
                  <a16:creationId xmlns:a16="http://schemas.microsoft.com/office/drawing/2014/main" id="{62BB485F-14AA-444F-9BBD-664844BE46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1" name="Freeform 129">
              <a:extLst>
                <a:ext uri="{FF2B5EF4-FFF2-40B4-BE49-F238E27FC236}">
                  <a16:creationId xmlns:a16="http://schemas.microsoft.com/office/drawing/2014/main" id="{3D0C34D8-A472-4443-A35F-080648012F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2" name="Freeform 130">
              <a:extLst>
                <a:ext uri="{FF2B5EF4-FFF2-40B4-BE49-F238E27FC236}">
                  <a16:creationId xmlns:a16="http://schemas.microsoft.com/office/drawing/2014/main" id="{CAF8E6EF-E073-4B9D-AB0B-AD705696414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3" name="Freeform 131">
              <a:extLst>
                <a:ext uri="{FF2B5EF4-FFF2-40B4-BE49-F238E27FC236}">
                  <a16:creationId xmlns:a16="http://schemas.microsoft.com/office/drawing/2014/main" id="{2A5CF4D6-EB61-4632-B855-265C5250FDA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4" name="Freeform 132">
              <a:extLst>
                <a:ext uri="{FF2B5EF4-FFF2-40B4-BE49-F238E27FC236}">
                  <a16:creationId xmlns:a16="http://schemas.microsoft.com/office/drawing/2014/main" id="{CEE2E0C9-3684-47A2-BB78-B22B7A10CA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5" name="Freeform 133">
              <a:extLst>
                <a:ext uri="{FF2B5EF4-FFF2-40B4-BE49-F238E27FC236}">
                  <a16:creationId xmlns:a16="http://schemas.microsoft.com/office/drawing/2014/main" id="{C7936461-76AD-4178-8B9D-4642E11E483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6" name="Freeform 134">
              <a:extLst>
                <a:ext uri="{FF2B5EF4-FFF2-40B4-BE49-F238E27FC236}">
                  <a16:creationId xmlns:a16="http://schemas.microsoft.com/office/drawing/2014/main" id="{5287D644-5BCE-4854-A3D4-26869262807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7" name="Freeform 135">
              <a:extLst>
                <a:ext uri="{FF2B5EF4-FFF2-40B4-BE49-F238E27FC236}">
                  <a16:creationId xmlns:a16="http://schemas.microsoft.com/office/drawing/2014/main" id="{5AD27EB2-9C8F-40D0-A9D7-A7C40CC1419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8" name="Freeform 136">
              <a:extLst>
                <a:ext uri="{FF2B5EF4-FFF2-40B4-BE49-F238E27FC236}">
                  <a16:creationId xmlns:a16="http://schemas.microsoft.com/office/drawing/2014/main" id="{BAF1B803-A062-4808-971A-02900DC6B0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69" name="Freeform 137">
              <a:extLst>
                <a:ext uri="{FF2B5EF4-FFF2-40B4-BE49-F238E27FC236}">
                  <a16:creationId xmlns:a16="http://schemas.microsoft.com/office/drawing/2014/main" id="{3F07648F-C395-4071-9EEB-3EE714AE498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0" name="Freeform 138">
              <a:extLst>
                <a:ext uri="{FF2B5EF4-FFF2-40B4-BE49-F238E27FC236}">
                  <a16:creationId xmlns:a16="http://schemas.microsoft.com/office/drawing/2014/main" id="{679A93A4-0DAD-431E-B379-BA76BDC20F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1" name="Freeform 139">
              <a:extLst>
                <a:ext uri="{FF2B5EF4-FFF2-40B4-BE49-F238E27FC236}">
                  <a16:creationId xmlns:a16="http://schemas.microsoft.com/office/drawing/2014/main" id="{B8270F11-010A-4DF4-A2D5-E8FA5361575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2" name="Freeform 140">
              <a:extLst>
                <a:ext uri="{FF2B5EF4-FFF2-40B4-BE49-F238E27FC236}">
                  <a16:creationId xmlns:a16="http://schemas.microsoft.com/office/drawing/2014/main" id="{EB1AE29F-5C29-45C4-B15E-575AE876BF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3" name="Freeform 141">
              <a:extLst>
                <a:ext uri="{FF2B5EF4-FFF2-40B4-BE49-F238E27FC236}">
                  <a16:creationId xmlns:a16="http://schemas.microsoft.com/office/drawing/2014/main" id="{B964BC04-307D-44DE-BE24-67614204DC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cxnSp>
        <p:nvCxnSpPr>
          <p:cNvPr id="76" name="直接连接符 75">
            <a:extLst>
              <a:ext uri="{FF2B5EF4-FFF2-40B4-BE49-F238E27FC236}">
                <a16:creationId xmlns:a16="http://schemas.microsoft.com/office/drawing/2014/main" id="{B222798C-A44D-4340-87A3-6676E71C09B2}"/>
              </a:ext>
            </a:extLst>
          </p:cNvPr>
          <p:cNvCxnSpPr/>
          <p:nvPr userDrawn="1"/>
        </p:nvCxnSpPr>
        <p:spPr>
          <a:xfrm>
            <a:off x="719833" y="803088"/>
            <a:ext cx="10790378" cy="0"/>
          </a:xfrm>
          <a:prstGeom prst="line">
            <a:avLst/>
          </a:prstGeom>
          <a:ln w="38100">
            <a:solidFill>
              <a:srgbClr val="04428A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矩形 76">
            <a:extLst>
              <a:ext uri="{FF2B5EF4-FFF2-40B4-BE49-F238E27FC236}">
                <a16:creationId xmlns:a16="http://schemas.microsoft.com/office/drawing/2014/main" id="{CE9A27BC-B0E8-46B7-B1FC-5215B0FCA1B4}"/>
              </a:ext>
            </a:extLst>
          </p:cNvPr>
          <p:cNvSpPr/>
          <p:nvPr userDrawn="1"/>
        </p:nvSpPr>
        <p:spPr>
          <a:xfrm>
            <a:off x="304647" y="-519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43AD9DEE-FAD7-4DEE-99F0-4F8DF198B76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44353" y="6468880"/>
            <a:ext cx="1865182" cy="3926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3929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873CFC9-8363-4487-A32C-B1BEBA8F16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19208" y="202011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>
              <a:defRPr sz="28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340813403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extLst>
    <p:ext uri="{DCECCB84-F9BA-43D5-87BE-67443E8EF086}">
      <p15:sldGuideLst xmlns:p15="http://schemas.microsoft.com/office/powerpoint/2012/main">
        <p15:guide id="1" pos="3840">
          <p15:clr>
            <a:srgbClr val="FBAE40"/>
          </p15:clr>
        </p15:guide>
        <p15:guide id="2" pos="7265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30D23AC-4580-4210-BB08-5EBF58B8A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003382" y="6232973"/>
            <a:ext cx="2743200" cy="341761"/>
          </a:xfrm>
          <a:prstGeom prst="rect">
            <a:avLst/>
          </a:prstGeom>
        </p:spPr>
        <p:txBody>
          <a:bodyPr lIns="0" tIns="0" rIns="0" bIns="0" anchor="b"/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fld id="{1AAC388E-FA9E-4A2C-95EA-1F6B3A07935A}" type="slidenum">
              <a:rPr lang="zh-CN" altLang="en-US" smtClean="0"/>
              <a:pPr/>
              <a:t>‹#›</a:t>
            </a:fld>
            <a:endParaRPr lang="zh-CN" altLang="en-US"/>
          </a:p>
        </p:txBody>
      </p:sp>
      <p:grpSp>
        <p:nvGrpSpPr>
          <p:cNvPr id="3" name="Group 74">
            <a:extLst>
              <a:ext uri="{FF2B5EF4-FFF2-40B4-BE49-F238E27FC236}">
                <a16:creationId xmlns:a16="http://schemas.microsoft.com/office/drawing/2014/main" id="{FDE1B2FB-A61D-44E3-B6FC-5AD6BFA9E353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9873198" y="224064"/>
            <a:ext cx="1873384" cy="521122"/>
            <a:chOff x="954" y="660"/>
            <a:chExt cx="1269" cy="353"/>
          </a:xfrm>
          <a:solidFill>
            <a:schemeClr val="tx2"/>
          </a:solidFill>
        </p:grpSpPr>
        <p:sp>
          <p:nvSpPr>
            <p:cNvPr id="5" name="Freeform 75">
              <a:extLst>
                <a:ext uri="{FF2B5EF4-FFF2-40B4-BE49-F238E27FC236}">
                  <a16:creationId xmlns:a16="http://schemas.microsoft.com/office/drawing/2014/main" id="{05E22588-9013-4B4F-922D-5C9641893C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" name="Freeform 76">
              <a:extLst>
                <a:ext uri="{FF2B5EF4-FFF2-40B4-BE49-F238E27FC236}">
                  <a16:creationId xmlns:a16="http://schemas.microsoft.com/office/drawing/2014/main" id="{6E5D1ED1-2BBA-4D23-A34C-B23A2461E4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" name="Freeform 77">
              <a:extLst>
                <a:ext uri="{FF2B5EF4-FFF2-40B4-BE49-F238E27FC236}">
                  <a16:creationId xmlns:a16="http://schemas.microsoft.com/office/drawing/2014/main" id="{BA1F6B86-C881-48F2-B896-664F79FA29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8" name="Freeform 78">
              <a:extLst>
                <a:ext uri="{FF2B5EF4-FFF2-40B4-BE49-F238E27FC236}">
                  <a16:creationId xmlns:a16="http://schemas.microsoft.com/office/drawing/2014/main" id="{2465D3CF-11EB-456C-9ECC-8904434776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9" name="Freeform 79">
              <a:extLst>
                <a:ext uri="{FF2B5EF4-FFF2-40B4-BE49-F238E27FC236}">
                  <a16:creationId xmlns:a16="http://schemas.microsoft.com/office/drawing/2014/main" id="{DDC7DE56-FB7C-4D95-B18E-F4B46AF36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0" name="Freeform 80">
              <a:extLst>
                <a:ext uri="{FF2B5EF4-FFF2-40B4-BE49-F238E27FC236}">
                  <a16:creationId xmlns:a16="http://schemas.microsoft.com/office/drawing/2014/main" id="{7D3A18AF-77E8-4CDA-A371-05DE604D17E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1" name="Freeform 81">
              <a:extLst>
                <a:ext uri="{FF2B5EF4-FFF2-40B4-BE49-F238E27FC236}">
                  <a16:creationId xmlns:a16="http://schemas.microsoft.com/office/drawing/2014/main" id="{2A09AAC9-1C2B-4359-B763-9E523D9D11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2" name="Freeform 82">
              <a:extLst>
                <a:ext uri="{FF2B5EF4-FFF2-40B4-BE49-F238E27FC236}">
                  <a16:creationId xmlns:a16="http://schemas.microsoft.com/office/drawing/2014/main" id="{51926786-9F3F-439B-B3B7-348D984F4E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3" name="Freeform 83">
              <a:extLst>
                <a:ext uri="{FF2B5EF4-FFF2-40B4-BE49-F238E27FC236}">
                  <a16:creationId xmlns:a16="http://schemas.microsoft.com/office/drawing/2014/main" id="{6CB44588-013D-4EE9-8F1E-18D814434C0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4" name="Freeform 84">
              <a:extLst>
                <a:ext uri="{FF2B5EF4-FFF2-40B4-BE49-F238E27FC236}">
                  <a16:creationId xmlns:a16="http://schemas.microsoft.com/office/drawing/2014/main" id="{7EDB998C-89F4-431E-87BF-709A7646720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5" name="Freeform 85">
              <a:extLst>
                <a:ext uri="{FF2B5EF4-FFF2-40B4-BE49-F238E27FC236}">
                  <a16:creationId xmlns:a16="http://schemas.microsoft.com/office/drawing/2014/main" id="{F845B27E-D02C-4F06-A94A-E44BBC8F6F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6" name="Freeform 86">
              <a:extLst>
                <a:ext uri="{FF2B5EF4-FFF2-40B4-BE49-F238E27FC236}">
                  <a16:creationId xmlns:a16="http://schemas.microsoft.com/office/drawing/2014/main" id="{5AF4DE1D-6810-4566-8CE3-3644ED41927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7" name="Freeform 87">
              <a:extLst>
                <a:ext uri="{FF2B5EF4-FFF2-40B4-BE49-F238E27FC236}">
                  <a16:creationId xmlns:a16="http://schemas.microsoft.com/office/drawing/2014/main" id="{5BDCE5CA-6421-4425-8743-4582C7D606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8" name="Freeform 88">
              <a:extLst>
                <a:ext uri="{FF2B5EF4-FFF2-40B4-BE49-F238E27FC236}">
                  <a16:creationId xmlns:a16="http://schemas.microsoft.com/office/drawing/2014/main" id="{F1EBB270-8E32-4DEB-99F8-322DD376099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19" name="Freeform 89">
              <a:extLst>
                <a:ext uri="{FF2B5EF4-FFF2-40B4-BE49-F238E27FC236}">
                  <a16:creationId xmlns:a16="http://schemas.microsoft.com/office/drawing/2014/main" id="{BBA9315E-BB00-4149-B5BF-5CA424CF5E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0" name="Freeform 90">
              <a:extLst>
                <a:ext uri="{FF2B5EF4-FFF2-40B4-BE49-F238E27FC236}">
                  <a16:creationId xmlns:a16="http://schemas.microsoft.com/office/drawing/2014/main" id="{98162FDD-F507-459F-9F82-1F8AC616AD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1" name="Freeform 91">
              <a:extLst>
                <a:ext uri="{FF2B5EF4-FFF2-40B4-BE49-F238E27FC236}">
                  <a16:creationId xmlns:a16="http://schemas.microsoft.com/office/drawing/2014/main" id="{5FBD66CA-69D7-4410-9F22-16CEB1F37A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2" name="Freeform 92">
              <a:extLst>
                <a:ext uri="{FF2B5EF4-FFF2-40B4-BE49-F238E27FC236}">
                  <a16:creationId xmlns:a16="http://schemas.microsoft.com/office/drawing/2014/main" id="{20336E6D-ACE8-45B8-9830-68BBCE809D8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3" name="Freeform 93">
              <a:extLst>
                <a:ext uri="{FF2B5EF4-FFF2-40B4-BE49-F238E27FC236}">
                  <a16:creationId xmlns:a16="http://schemas.microsoft.com/office/drawing/2014/main" id="{BAABAF6B-2E23-4853-BFFC-D5D2CCA62DE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4" name="Freeform 94">
              <a:extLst>
                <a:ext uri="{FF2B5EF4-FFF2-40B4-BE49-F238E27FC236}">
                  <a16:creationId xmlns:a16="http://schemas.microsoft.com/office/drawing/2014/main" id="{AB3895B2-8521-4548-A5D5-645C519E5C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5" name="Freeform 95">
              <a:extLst>
                <a:ext uri="{FF2B5EF4-FFF2-40B4-BE49-F238E27FC236}">
                  <a16:creationId xmlns:a16="http://schemas.microsoft.com/office/drawing/2014/main" id="{235E662F-02F4-4A6F-ADCE-C0CC46EF53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6" name="Freeform 96">
              <a:extLst>
                <a:ext uri="{FF2B5EF4-FFF2-40B4-BE49-F238E27FC236}">
                  <a16:creationId xmlns:a16="http://schemas.microsoft.com/office/drawing/2014/main" id="{940B24D3-4D32-428E-B7D3-6E3E6D9DC75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7" name="Freeform 97">
              <a:extLst>
                <a:ext uri="{FF2B5EF4-FFF2-40B4-BE49-F238E27FC236}">
                  <a16:creationId xmlns:a16="http://schemas.microsoft.com/office/drawing/2014/main" id="{30E8CBF7-BA79-42C9-914B-36D4ABFE057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8" name="Freeform 98">
              <a:extLst>
                <a:ext uri="{FF2B5EF4-FFF2-40B4-BE49-F238E27FC236}">
                  <a16:creationId xmlns:a16="http://schemas.microsoft.com/office/drawing/2014/main" id="{BFAD07D8-87CB-4AD2-8845-BB8F490DA3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29" name="Freeform 99">
              <a:extLst>
                <a:ext uri="{FF2B5EF4-FFF2-40B4-BE49-F238E27FC236}">
                  <a16:creationId xmlns:a16="http://schemas.microsoft.com/office/drawing/2014/main" id="{B44383CC-373B-4965-92A6-875F809A94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0" name="Freeform 100">
              <a:extLst>
                <a:ext uri="{FF2B5EF4-FFF2-40B4-BE49-F238E27FC236}">
                  <a16:creationId xmlns:a16="http://schemas.microsoft.com/office/drawing/2014/main" id="{A50794A3-1788-49CD-AEA0-250CFC8FD49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1" name="Freeform 101">
              <a:extLst>
                <a:ext uri="{FF2B5EF4-FFF2-40B4-BE49-F238E27FC236}">
                  <a16:creationId xmlns:a16="http://schemas.microsoft.com/office/drawing/2014/main" id="{116463AD-4B12-404D-8BB2-6C3D3272AE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2" name="Freeform 102">
              <a:extLst>
                <a:ext uri="{FF2B5EF4-FFF2-40B4-BE49-F238E27FC236}">
                  <a16:creationId xmlns:a16="http://schemas.microsoft.com/office/drawing/2014/main" id="{E3AFB79E-2EBA-4269-B088-5ECD2014ED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3" name="Freeform 103">
              <a:extLst>
                <a:ext uri="{FF2B5EF4-FFF2-40B4-BE49-F238E27FC236}">
                  <a16:creationId xmlns:a16="http://schemas.microsoft.com/office/drawing/2014/main" id="{4DD6B9EC-7FFD-40D3-A97C-187D271CC2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4" name="Freeform 104">
              <a:extLst>
                <a:ext uri="{FF2B5EF4-FFF2-40B4-BE49-F238E27FC236}">
                  <a16:creationId xmlns:a16="http://schemas.microsoft.com/office/drawing/2014/main" id="{4D07D75A-8DD0-4B80-9F8F-C2582DB564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5" name="Freeform 105">
              <a:extLst>
                <a:ext uri="{FF2B5EF4-FFF2-40B4-BE49-F238E27FC236}">
                  <a16:creationId xmlns:a16="http://schemas.microsoft.com/office/drawing/2014/main" id="{BA33A9B8-E292-44B5-B166-90EDE3E894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6" name="Freeform 106">
              <a:extLst>
                <a:ext uri="{FF2B5EF4-FFF2-40B4-BE49-F238E27FC236}">
                  <a16:creationId xmlns:a16="http://schemas.microsoft.com/office/drawing/2014/main" id="{0CC706B8-DAAD-4E53-B5D6-B66B9A2953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7" name="Freeform 107">
              <a:extLst>
                <a:ext uri="{FF2B5EF4-FFF2-40B4-BE49-F238E27FC236}">
                  <a16:creationId xmlns:a16="http://schemas.microsoft.com/office/drawing/2014/main" id="{119FC483-2164-4C16-BF31-5365301E60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8" name="Freeform 108">
              <a:extLst>
                <a:ext uri="{FF2B5EF4-FFF2-40B4-BE49-F238E27FC236}">
                  <a16:creationId xmlns:a16="http://schemas.microsoft.com/office/drawing/2014/main" id="{ED1FD9E9-61FF-48CF-8FA5-6D9B891E74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39" name="Freeform 109">
              <a:extLst>
                <a:ext uri="{FF2B5EF4-FFF2-40B4-BE49-F238E27FC236}">
                  <a16:creationId xmlns:a16="http://schemas.microsoft.com/office/drawing/2014/main" id="{FABB4B00-B4AE-48C6-9094-ACD4AFD5B7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0" name="Freeform 110">
              <a:extLst>
                <a:ext uri="{FF2B5EF4-FFF2-40B4-BE49-F238E27FC236}">
                  <a16:creationId xmlns:a16="http://schemas.microsoft.com/office/drawing/2014/main" id="{FE0DDC20-058C-42CA-B8E1-541F59C9C4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1" name="Freeform 111">
              <a:extLst>
                <a:ext uri="{FF2B5EF4-FFF2-40B4-BE49-F238E27FC236}">
                  <a16:creationId xmlns:a16="http://schemas.microsoft.com/office/drawing/2014/main" id="{55F7BC03-192C-48AD-AC13-06A2F9DAEA1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2" name="Freeform 112">
              <a:extLst>
                <a:ext uri="{FF2B5EF4-FFF2-40B4-BE49-F238E27FC236}">
                  <a16:creationId xmlns:a16="http://schemas.microsoft.com/office/drawing/2014/main" id="{1B7E42FE-1416-41F2-86FC-2933EBBB12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3" name="Freeform 113">
              <a:extLst>
                <a:ext uri="{FF2B5EF4-FFF2-40B4-BE49-F238E27FC236}">
                  <a16:creationId xmlns:a16="http://schemas.microsoft.com/office/drawing/2014/main" id="{9CE54699-EB22-403D-B875-3AD92E4C1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4" name="Freeform 114">
              <a:extLst>
                <a:ext uri="{FF2B5EF4-FFF2-40B4-BE49-F238E27FC236}">
                  <a16:creationId xmlns:a16="http://schemas.microsoft.com/office/drawing/2014/main" id="{31A44FCC-FA9C-4922-987E-AA083E1732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5" name="Freeform 115">
              <a:extLst>
                <a:ext uri="{FF2B5EF4-FFF2-40B4-BE49-F238E27FC236}">
                  <a16:creationId xmlns:a16="http://schemas.microsoft.com/office/drawing/2014/main" id="{65B48BBF-6D89-4D3E-90E0-9FA8B2E23C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6" name="Freeform 116">
              <a:extLst>
                <a:ext uri="{FF2B5EF4-FFF2-40B4-BE49-F238E27FC236}">
                  <a16:creationId xmlns:a16="http://schemas.microsoft.com/office/drawing/2014/main" id="{BC67340A-2821-4279-8CD9-3C337C7DBEA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7" name="Freeform 117">
              <a:extLst>
                <a:ext uri="{FF2B5EF4-FFF2-40B4-BE49-F238E27FC236}">
                  <a16:creationId xmlns:a16="http://schemas.microsoft.com/office/drawing/2014/main" id="{001E2E5E-603E-452F-A24B-43A7060C34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8" name="Freeform 118">
              <a:extLst>
                <a:ext uri="{FF2B5EF4-FFF2-40B4-BE49-F238E27FC236}">
                  <a16:creationId xmlns:a16="http://schemas.microsoft.com/office/drawing/2014/main" id="{C65E561A-C2D1-4E9F-A282-7CC0E7785FD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49" name="Freeform 119">
              <a:extLst>
                <a:ext uri="{FF2B5EF4-FFF2-40B4-BE49-F238E27FC236}">
                  <a16:creationId xmlns:a16="http://schemas.microsoft.com/office/drawing/2014/main" id="{A8B94122-F6E4-48E2-ACF5-8E24D4FE314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0" name="Freeform 120">
              <a:extLst>
                <a:ext uri="{FF2B5EF4-FFF2-40B4-BE49-F238E27FC236}">
                  <a16:creationId xmlns:a16="http://schemas.microsoft.com/office/drawing/2014/main" id="{7EF09E22-CC27-492E-A81F-2705284BD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1" name="Freeform 121">
              <a:extLst>
                <a:ext uri="{FF2B5EF4-FFF2-40B4-BE49-F238E27FC236}">
                  <a16:creationId xmlns:a16="http://schemas.microsoft.com/office/drawing/2014/main" id="{DB39FE65-50B7-4CA0-A1FD-53807BA12E8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2" name="Freeform 122">
              <a:extLst>
                <a:ext uri="{FF2B5EF4-FFF2-40B4-BE49-F238E27FC236}">
                  <a16:creationId xmlns:a16="http://schemas.microsoft.com/office/drawing/2014/main" id="{8369EA98-DC9C-4D8E-A8AD-42FB792C038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3" name="Freeform 123">
              <a:extLst>
                <a:ext uri="{FF2B5EF4-FFF2-40B4-BE49-F238E27FC236}">
                  <a16:creationId xmlns:a16="http://schemas.microsoft.com/office/drawing/2014/main" id="{BF92D781-226B-4E87-9EBD-422A4795C48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4" name="Freeform 124">
              <a:extLst>
                <a:ext uri="{FF2B5EF4-FFF2-40B4-BE49-F238E27FC236}">
                  <a16:creationId xmlns:a16="http://schemas.microsoft.com/office/drawing/2014/main" id="{2B4829F6-2BF4-4552-964A-E1F87A4933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5" name="Freeform 125">
              <a:extLst>
                <a:ext uri="{FF2B5EF4-FFF2-40B4-BE49-F238E27FC236}">
                  <a16:creationId xmlns:a16="http://schemas.microsoft.com/office/drawing/2014/main" id="{2F1FC0E3-DD88-4F06-AB7F-84D7E901BA7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6" name="Freeform 126">
              <a:extLst>
                <a:ext uri="{FF2B5EF4-FFF2-40B4-BE49-F238E27FC236}">
                  <a16:creationId xmlns:a16="http://schemas.microsoft.com/office/drawing/2014/main" id="{4C41B4FA-15B4-452F-A788-2D66853215C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7" name="Freeform 127">
              <a:extLst>
                <a:ext uri="{FF2B5EF4-FFF2-40B4-BE49-F238E27FC236}">
                  <a16:creationId xmlns:a16="http://schemas.microsoft.com/office/drawing/2014/main" id="{D04A50AE-072C-415D-8461-7F5612FB2E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8" name="Freeform 128">
              <a:extLst>
                <a:ext uri="{FF2B5EF4-FFF2-40B4-BE49-F238E27FC236}">
                  <a16:creationId xmlns:a16="http://schemas.microsoft.com/office/drawing/2014/main" id="{5EEC9DF5-B533-4180-98FF-254A3C78D1E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59" name="Freeform 129">
              <a:extLst>
                <a:ext uri="{FF2B5EF4-FFF2-40B4-BE49-F238E27FC236}">
                  <a16:creationId xmlns:a16="http://schemas.microsoft.com/office/drawing/2014/main" id="{DA04BA5F-698E-46CC-913E-5E8DD9F396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0" name="Freeform 130">
              <a:extLst>
                <a:ext uri="{FF2B5EF4-FFF2-40B4-BE49-F238E27FC236}">
                  <a16:creationId xmlns:a16="http://schemas.microsoft.com/office/drawing/2014/main" id="{80BE24B0-E08A-4AA6-BDE9-C2241226E4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1" name="Freeform 131">
              <a:extLst>
                <a:ext uri="{FF2B5EF4-FFF2-40B4-BE49-F238E27FC236}">
                  <a16:creationId xmlns:a16="http://schemas.microsoft.com/office/drawing/2014/main" id="{ECAC99C4-39FF-4648-A9F9-01ECB2E124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2" name="Freeform 132">
              <a:extLst>
                <a:ext uri="{FF2B5EF4-FFF2-40B4-BE49-F238E27FC236}">
                  <a16:creationId xmlns:a16="http://schemas.microsoft.com/office/drawing/2014/main" id="{39964BFA-D840-485C-888F-6CDEE4904B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3" name="Freeform 133">
              <a:extLst>
                <a:ext uri="{FF2B5EF4-FFF2-40B4-BE49-F238E27FC236}">
                  <a16:creationId xmlns:a16="http://schemas.microsoft.com/office/drawing/2014/main" id="{14FA1933-CBD1-429D-82B6-60F1E50EA8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4" name="Freeform 134">
              <a:extLst>
                <a:ext uri="{FF2B5EF4-FFF2-40B4-BE49-F238E27FC236}">
                  <a16:creationId xmlns:a16="http://schemas.microsoft.com/office/drawing/2014/main" id="{D5838E98-8CB5-4553-8EB1-478882E469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5" name="Freeform 135">
              <a:extLst>
                <a:ext uri="{FF2B5EF4-FFF2-40B4-BE49-F238E27FC236}">
                  <a16:creationId xmlns:a16="http://schemas.microsoft.com/office/drawing/2014/main" id="{CBE8FE95-7FFA-4B18-88C9-98FE77916CF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6" name="Freeform 136">
              <a:extLst>
                <a:ext uri="{FF2B5EF4-FFF2-40B4-BE49-F238E27FC236}">
                  <a16:creationId xmlns:a16="http://schemas.microsoft.com/office/drawing/2014/main" id="{A9BDD35F-FA4A-4A4D-92C3-6A84ED65E18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7" name="Freeform 137">
              <a:extLst>
                <a:ext uri="{FF2B5EF4-FFF2-40B4-BE49-F238E27FC236}">
                  <a16:creationId xmlns:a16="http://schemas.microsoft.com/office/drawing/2014/main" id="{0BD62FB2-78DC-4393-9C5A-7511290C05D0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8" name="Freeform 138">
              <a:extLst>
                <a:ext uri="{FF2B5EF4-FFF2-40B4-BE49-F238E27FC236}">
                  <a16:creationId xmlns:a16="http://schemas.microsoft.com/office/drawing/2014/main" id="{09DEDCF2-F22A-4F24-B86A-C2BEF888B51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69" name="Freeform 139">
              <a:extLst>
                <a:ext uri="{FF2B5EF4-FFF2-40B4-BE49-F238E27FC236}">
                  <a16:creationId xmlns:a16="http://schemas.microsoft.com/office/drawing/2014/main" id="{751F1118-48BC-44C5-8F32-16C12B1ABEB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0" name="Freeform 140">
              <a:extLst>
                <a:ext uri="{FF2B5EF4-FFF2-40B4-BE49-F238E27FC236}">
                  <a16:creationId xmlns:a16="http://schemas.microsoft.com/office/drawing/2014/main" id="{BD566E23-DB86-4888-889E-797ED466E6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  <p:sp>
          <p:nvSpPr>
            <p:cNvPr id="71" name="Freeform 141">
              <a:extLst>
                <a:ext uri="{FF2B5EF4-FFF2-40B4-BE49-F238E27FC236}">
                  <a16:creationId xmlns:a16="http://schemas.microsoft.com/office/drawing/2014/main" id="{6C885B4A-63AB-4318-B741-BF89342858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>
                <a:solidFill>
                  <a:schemeClr val="tx2"/>
                </a:solidFill>
              </a:endParaRPr>
            </a:p>
          </p:txBody>
        </p:sp>
      </p:grpSp>
      <p:sp>
        <p:nvSpPr>
          <p:cNvPr id="72" name="文本框 71">
            <a:extLst>
              <a:ext uri="{FF2B5EF4-FFF2-40B4-BE49-F238E27FC236}">
                <a16:creationId xmlns:a16="http://schemas.microsoft.com/office/drawing/2014/main" id="{0628E98E-E729-4C19-BE71-5C02E7B9280B}"/>
              </a:ext>
            </a:extLst>
          </p:cNvPr>
          <p:cNvSpPr txBox="1"/>
          <p:nvPr userDrawn="1"/>
        </p:nvSpPr>
        <p:spPr>
          <a:xfrm>
            <a:off x="445418" y="1954926"/>
            <a:ext cx="246221" cy="2948147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务求实学，存是去非</a:t>
            </a:r>
          </a:p>
        </p:txBody>
      </p:sp>
      <p:sp>
        <p:nvSpPr>
          <p:cNvPr id="73" name="文本框 72">
            <a:extLst>
              <a:ext uri="{FF2B5EF4-FFF2-40B4-BE49-F238E27FC236}">
                <a16:creationId xmlns:a16="http://schemas.microsoft.com/office/drawing/2014/main" id="{6D70D4C4-A104-4DA7-B6E9-4F14A639E2E5}"/>
              </a:ext>
            </a:extLst>
          </p:cNvPr>
          <p:cNvSpPr txBox="1"/>
          <p:nvPr userDrawn="1"/>
        </p:nvSpPr>
        <p:spPr>
          <a:xfrm>
            <a:off x="11500361" y="1647567"/>
            <a:ext cx="246221" cy="3562866"/>
          </a:xfrm>
          <a:prstGeom prst="rect">
            <a:avLst/>
          </a:prstGeom>
          <a:noFill/>
        </p:spPr>
        <p:txBody>
          <a:bodyPr vert="eaVert" wrap="square" lIns="0" tIns="0" rIns="0" bIns="0" rtlCol="0" anchor="ctr">
            <a:spAutoFit/>
          </a:bodyPr>
          <a:lstStyle/>
          <a:p>
            <a:pPr algn="dist"/>
            <a:r>
              <a:rPr lang="zh-CN" altLang="en-US" sz="1600" dirty="0">
                <a:solidFill>
                  <a:schemeClr val="bg1">
                    <a:lumMod val="6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正其谊、不谋其利，明其道、不计其功</a:t>
            </a:r>
          </a:p>
        </p:txBody>
      </p:sp>
      <p:grpSp>
        <p:nvGrpSpPr>
          <p:cNvPr id="74" name="组合 73">
            <a:extLst>
              <a:ext uri="{FF2B5EF4-FFF2-40B4-BE49-F238E27FC236}">
                <a16:creationId xmlns:a16="http://schemas.microsoft.com/office/drawing/2014/main" id="{C63A4929-FAE9-40F0-9F8B-3B0FDAF5AA64}"/>
              </a:ext>
            </a:extLst>
          </p:cNvPr>
          <p:cNvGrpSpPr/>
          <p:nvPr userDrawn="1"/>
        </p:nvGrpSpPr>
        <p:grpSpPr>
          <a:xfrm>
            <a:off x="445418" y="5902169"/>
            <a:ext cx="637411" cy="612930"/>
            <a:chOff x="1717634" y="914982"/>
            <a:chExt cx="637411" cy="612930"/>
          </a:xfrm>
          <a:solidFill>
            <a:schemeClr val="tx2"/>
          </a:solidFill>
        </p:grpSpPr>
        <p:sp>
          <p:nvSpPr>
            <p:cNvPr id="75" name="Freeform 6">
              <a:extLst>
                <a:ext uri="{FF2B5EF4-FFF2-40B4-BE49-F238E27FC236}">
                  <a16:creationId xmlns:a16="http://schemas.microsoft.com/office/drawing/2014/main" id="{46C93A4B-91EA-4A03-AB63-647789F1AB96}"/>
                </a:ext>
              </a:extLst>
            </p:cNvPr>
            <p:cNvSpPr>
              <a:spLocks/>
            </p:cNvSpPr>
            <p:nvPr/>
          </p:nvSpPr>
          <p:spPr bwMode="auto">
            <a:xfrm>
              <a:off x="1717634" y="914982"/>
              <a:ext cx="315186" cy="288564"/>
            </a:xfrm>
            <a:custGeom>
              <a:avLst/>
              <a:gdLst>
                <a:gd name="T0" fmla="*/ 106 w 385"/>
                <a:gd name="T1" fmla="*/ 0 h 352"/>
                <a:gd name="T2" fmla="*/ 155 w 385"/>
                <a:gd name="T3" fmla="*/ 33 h 352"/>
                <a:gd name="T4" fmla="*/ 195 w 385"/>
                <a:gd name="T5" fmla="*/ 44 h 352"/>
                <a:gd name="T6" fmla="*/ 299 w 385"/>
                <a:gd name="T7" fmla="*/ 187 h 352"/>
                <a:gd name="T8" fmla="*/ 291 w 385"/>
                <a:gd name="T9" fmla="*/ 223 h 352"/>
                <a:gd name="T10" fmla="*/ 300 w 385"/>
                <a:gd name="T11" fmla="*/ 259 h 352"/>
                <a:gd name="T12" fmla="*/ 337 w 385"/>
                <a:gd name="T13" fmla="*/ 252 h 352"/>
                <a:gd name="T14" fmla="*/ 352 w 385"/>
                <a:gd name="T15" fmla="*/ 218 h 352"/>
                <a:gd name="T16" fmla="*/ 379 w 385"/>
                <a:gd name="T17" fmla="*/ 225 h 352"/>
                <a:gd name="T18" fmla="*/ 349 w 385"/>
                <a:gd name="T19" fmla="*/ 300 h 352"/>
                <a:gd name="T20" fmla="*/ 302 w 385"/>
                <a:gd name="T21" fmla="*/ 301 h 352"/>
                <a:gd name="T22" fmla="*/ 267 w 385"/>
                <a:gd name="T23" fmla="*/ 314 h 352"/>
                <a:gd name="T24" fmla="*/ 180 w 385"/>
                <a:gd name="T25" fmla="*/ 331 h 352"/>
                <a:gd name="T26" fmla="*/ 183 w 385"/>
                <a:gd name="T27" fmla="*/ 327 h 352"/>
                <a:gd name="T28" fmla="*/ 177 w 385"/>
                <a:gd name="T29" fmla="*/ 272 h 352"/>
                <a:gd name="T30" fmla="*/ 169 w 385"/>
                <a:gd name="T31" fmla="*/ 242 h 352"/>
                <a:gd name="T32" fmla="*/ 200 w 385"/>
                <a:gd name="T33" fmla="*/ 232 h 352"/>
                <a:gd name="T34" fmla="*/ 246 w 385"/>
                <a:gd name="T35" fmla="*/ 207 h 352"/>
                <a:gd name="T36" fmla="*/ 241 w 385"/>
                <a:gd name="T37" fmla="*/ 136 h 352"/>
                <a:gd name="T38" fmla="*/ 186 w 385"/>
                <a:gd name="T39" fmla="*/ 93 h 352"/>
                <a:gd name="T40" fmla="*/ 152 w 385"/>
                <a:gd name="T41" fmla="*/ 163 h 352"/>
                <a:gd name="T42" fmla="*/ 152 w 385"/>
                <a:gd name="T43" fmla="*/ 184 h 352"/>
                <a:gd name="T44" fmla="*/ 152 w 385"/>
                <a:gd name="T45" fmla="*/ 219 h 352"/>
                <a:gd name="T46" fmla="*/ 119 w 385"/>
                <a:gd name="T47" fmla="*/ 228 h 352"/>
                <a:gd name="T48" fmla="*/ 82 w 385"/>
                <a:gd name="T49" fmla="*/ 253 h 352"/>
                <a:gd name="T50" fmla="*/ 77 w 385"/>
                <a:gd name="T51" fmla="*/ 318 h 352"/>
                <a:gd name="T52" fmla="*/ 63 w 385"/>
                <a:gd name="T53" fmla="*/ 339 h 352"/>
                <a:gd name="T54" fmla="*/ 33 w 385"/>
                <a:gd name="T55" fmla="*/ 342 h 352"/>
                <a:gd name="T56" fmla="*/ 28 w 385"/>
                <a:gd name="T57" fmla="*/ 316 h 352"/>
                <a:gd name="T58" fmla="*/ 32 w 385"/>
                <a:gd name="T59" fmla="*/ 215 h 352"/>
                <a:gd name="T60" fmla="*/ 47 w 385"/>
                <a:gd name="T61" fmla="*/ 182 h 352"/>
                <a:gd name="T62" fmla="*/ 34 w 385"/>
                <a:gd name="T63" fmla="*/ 133 h 352"/>
                <a:gd name="T64" fmla="*/ 24 w 385"/>
                <a:gd name="T65" fmla="*/ 131 h 352"/>
                <a:gd name="T66" fmla="*/ 7 w 385"/>
                <a:gd name="T67" fmla="*/ 110 h 352"/>
                <a:gd name="T68" fmla="*/ 34 w 385"/>
                <a:gd name="T69" fmla="*/ 94 h 352"/>
                <a:gd name="T70" fmla="*/ 77 w 385"/>
                <a:gd name="T71" fmla="*/ 116 h 352"/>
                <a:gd name="T72" fmla="*/ 129 w 385"/>
                <a:gd name="T73" fmla="*/ 127 h 352"/>
                <a:gd name="T74" fmla="*/ 126 w 385"/>
                <a:gd name="T75" fmla="*/ 69 h 352"/>
                <a:gd name="T76" fmla="*/ 88 w 385"/>
                <a:gd name="T77" fmla="*/ 47 h 352"/>
                <a:gd name="T78" fmla="*/ 74 w 385"/>
                <a:gd name="T79" fmla="*/ 0 h 352"/>
                <a:gd name="T80" fmla="*/ 106 w 385"/>
                <a:gd name="T81" fmla="*/ 0 h 3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385" h="352">
                  <a:moveTo>
                    <a:pt x="106" y="0"/>
                  </a:moveTo>
                  <a:cubicBezTo>
                    <a:pt x="122" y="11"/>
                    <a:pt x="138" y="24"/>
                    <a:pt x="155" y="33"/>
                  </a:cubicBezTo>
                  <a:cubicBezTo>
                    <a:pt x="167" y="39"/>
                    <a:pt x="181" y="42"/>
                    <a:pt x="195" y="44"/>
                  </a:cubicBezTo>
                  <a:cubicBezTo>
                    <a:pt x="275" y="55"/>
                    <a:pt x="312" y="107"/>
                    <a:pt x="299" y="187"/>
                  </a:cubicBezTo>
                  <a:cubicBezTo>
                    <a:pt x="297" y="199"/>
                    <a:pt x="291" y="211"/>
                    <a:pt x="291" y="223"/>
                  </a:cubicBezTo>
                  <a:cubicBezTo>
                    <a:pt x="292" y="235"/>
                    <a:pt x="294" y="249"/>
                    <a:pt x="300" y="259"/>
                  </a:cubicBezTo>
                  <a:cubicBezTo>
                    <a:pt x="313" y="276"/>
                    <a:pt x="329" y="272"/>
                    <a:pt x="337" y="252"/>
                  </a:cubicBezTo>
                  <a:cubicBezTo>
                    <a:pt x="341" y="240"/>
                    <a:pt x="344" y="228"/>
                    <a:pt x="352" y="218"/>
                  </a:cubicBezTo>
                  <a:cubicBezTo>
                    <a:pt x="363" y="205"/>
                    <a:pt x="374" y="208"/>
                    <a:pt x="379" y="225"/>
                  </a:cubicBezTo>
                  <a:cubicBezTo>
                    <a:pt x="385" y="248"/>
                    <a:pt x="371" y="291"/>
                    <a:pt x="349" y="300"/>
                  </a:cubicBezTo>
                  <a:cubicBezTo>
                    <a:pt x="335" y="306"/>
                    <a:pt x="317" y="303"/>
                    <a:pt x="302" y="301"/>
                  </a:cubicBezTo>
                  <a:cubicBezTo>
                    <a:pt x="287" y="300"/>
                    <a:pt x="276" y="300"/>
                    <a:pt x="267" y="314"/>
                  </a:cubicBezTo>
                  <a:cubicBezTo>
                    <a:pt x="248" y="345"/>
                    <a:pt x="214" y="352"/>
                    <a:pt x="180" y="331"/>
                  </a:cubicBezTo>
                  <a:cubicBezTo>
                    <a:pt x="181" y="330"/>
                    <a:pt x="182" y="328"/>
                    <a:pt x="183" y="327"/>
                  </a:cubicBezTo>
                  <a:cubicBezTo>
                    <a:pt x="210" y="304"/>
                    <a:pt x="209" y="289"/>
                    <a:pt x="177" y="272"/>
                  </a:cubicBezTo>
                  <a:cubicBezTo>
                    <a:pt x="163" y="264"/>
                    <a:pt x="161" y="255"/>
                    <a:pt x="169" y="242"/>
                  </a:cubicBezTo>
                  <a:cubicBezTo>
                    <a:pt x="177" y="229"/>
                    <a:pt x="184" y="221"/>
                    <a:pt x="200" y="232"/>
                  </a:cubicBezTo>
                  <a:cubicBezTo>
                    <a:pt x="229" y="251"/>
                    <a:pt x="245" y="242"/>
                    <a:pt x="246" y="207"/>
                  </a:cubicBezTo>
                  <a:cubicBezTo>
                    <a:pt x="247" y="183"/>
                    <a:pt x="246" y="159"/>
                    <a:pt x="241" y="136"/>
                  </a:cubicBezTo>
                  <a:cubicBezTo>
                    <a:pt x="235" y="108"/>
                    <a:pt x="212" y="91"/>
                    <a:pt x="186" y="93"/>
                  </a:cubicBezTo>
                  <a:cubicBezTo>
                    <a:pt x="190" y="123"/>
                    <a:pt x="173" y="144"/>
                    <a:pt x="152" y="163"/>
                  </a:cubicBezTo>
                  <a:cubicBezTo>
                    <a:pt x="145" y="170"/>
                    <a:pt x="143" y="177"/>
                    <a:pt x="152" y="184"/>
                  </a:cubicBezTo>
                  <a:cubicBezTo>
                    <a:pt x="164" y="195"/>
                    <a:pt x="159" y="208"/>
                    <a:pt x="152" y="219"/>
                  </a:cubicBezTo>
                  <a:cubicBezTo>
                    <a:pt x="144" y="229"/>
                    <a:pt x="134" y="235"/>
                    <a:pt x="119" y="228"/>
                  </a:cubicBezTo>
                  <a:cubicBezTo>
                    <a:pt x="92" y="216"/>
                    <a:pt x="84" y="222"/>
                    <a:pt x="82" y="253"/>
                  </a:cubicBezTo>
                  <a:cubicBezTo>
                    <a:pt x="80" y="275"/>
                    <a:pt x="80" y="297"/>
                    <a:pt x="77" y="318"/>
                  </a:cubicBezTo>
                  <a:cubicBezTo>
                    <a:pt x="76" y="326"/>
                    <a:pt x="70" y="336"/>
                    <a:pt x="63" y="339"/>
                  </a:cubicBezTo>
                  <a:cubicBezTo>
                    <a:pt x="54" y="343"/>
                    <a:pt x="42" y="345"/>
                    <a:pt x="33" y="342"/>
                  </a:cubicBezTo>
                  <a:cubicBezTo>
                    <a:pt x="28" y="340"/>
                    <a:pt x="25" y="323"/>
                    <a:pt x="28" y="316"/>
                  </a:cubicBezTo>
                  <a:cubicBezTo>
                    <a:pt x="40" y="282"/>
                    <a:pt x="42" y="250"/>
                    <a:pt x="32" y="215"/>
                  </a:cubicBezTo>
                  <a:cubicBezTo>
                    <a:pt x="29" y="206"/>
                    <a:pt x="39" y="191"/>
                    <a:pt x="47" y="182"/>
                  </a:cubicBezTo>
                  <a:cubicBezTo>
                    <a:pt x="69" y="156"/>
                    <a:pt x="67" y="145"/>
                    <a:pt x="34" y="133"/>
                  </a:cubicBezTo>
                  <a:cubicBezTo>
                    <a:pt x="31" y="132"/>
                    <a:pt x="27" y="132"/>
                    <a:pt x="24" y="131"/>
                  </a:cubicBezTo>
                  <a:cubicBezTo>
                    <a:pt x="15" y="126"/>
                    <a:pt x="0" y="124"/>
                    <a:pt x="7" y="110"/>
                  </a:cubicBezTo>
                  <a:cubicBezTo>
                    <a:pt x="12" y="102"/>
                    <a:pt x="26" y="92"/>
                    <a:pt x="34" y="94"/>
                  </a:cubicBezTo>
                  <a:cubicBezTo>
                    <a:pt x="49" y="97"/>
                    <a:pt x="66" y="105"/>
                    <a:pt x="77" y="116"/>
                  </a:cubicBezTo>
                  <a:cubicBezTo>
                    <a:pt x="96" y="136"/>
                    <a:pt x="114" y="141"/>
                    <a:pt x="129" y="127"/>
                  </a:cubicBezTo>
                  <a:cubicBezTo>
                    <a:pt x="146" y="111"/>
                    <a:pt x="145" y="85"/>
                    <a:pt x="126" y="69"/>
                  </a:cubicBezTo>
                  <a:cubicBezTo>
                    <a:pt x="115" y="60"/>
                    <a:pt x="102" y="52"/>
                    <a:pt x="88" y="47"/>
                  </a:cubicBezTo>
                  <a:cubicBezTo>
                    <a:pt x="59" y="34"/>
                    <a:pt x="56" y="27"/>
                    <a:pt x="74" y="0"/>
                  </a:cubicBezTo>
                  <a:cubicBezTo>
                    <a:pt x="85" y="0"/>
                    <a:pt x="95" y="0"/>
                    <a:pt x="10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6" name="Freeform 7">
              <a:extLst>
                <a:ext uri="{FF2B5EF4-FFF2-40B4-BE49-F238E27FC236}">
                  <a16:creationId xmlns:a16="http://schemas.microsoft.com/office/drawing/2014/main" id="{64D57A47-46F8-4F03-907C-B085642304CF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1722531" y="1236288"/>
              <a:ext cx="216958" cy="291624"/>
            </a:xfrm>
            <a:custGeom>
              <a:avLst/>
              <a:gdLst>
                <a:gd name="T0" fmla="*/ 20 w 265"/>
                <a:gd name="T1" fmla="*/ 356 h 356"/>
                <a:gd name="T2" fmla="*/ 2 w 265"/>
                <a:gd name="T3" fmla="*/ 340 h 356"/>
                <a:gd name="T4" fmla="*/ 45 w 265"/>
                <a:gd name="T5" fmla="*/ 263 h 356"/>
                <a:gd name="T6" fmla="*/ 73 w 265"/>
                <a:gd name="T7" fmla="*/ 232 h 356"/>
                <a:gd name="T8" fmla="*/ 117 w 265"/>
                <a:gd name="T9" fmla="*/ 227 h 356"/>
                <a:gd name="T10" fmla="*/ 114 w 265"/>
                <a:gd name="T11" fmla="*/ 180 h 356"/>
                <a:gd name="T12" fmla="*/ 68 w 265"/>
                <a:gd name="T13" fmla="*/ 186 h 356"/>
                <a:gd name="T14" fmla="*/ 0 w 265"/>
                <a:gd name="T15" fmla="*/ 134 h 356"/>
                <a:gd name="T16" fmla="*/ 1 w 265"/>
                <a:gd name="T17" fmla="*/ 52 h 356"/>
                <a:gd name="T18" fmla="*/ 11 w 265"/>
                <a:gd name="T19" fmla="*/ 29 h 356"/>
                <a:gd name="T20" fmla="*/ 32 w 265"/>
                <a:gd name="T21" fmla="*/ 35 h 356"/>
                <a:gd name="T22" fmla="*/ 39 w 265"/>
                <a:gd name="T23" fmla="*/ 114 h 356"/>
                <a:gd name="T24" fmla="*/ 67 w 265"/>
                <a:gd name="T25" fmla="*/ 150 h 356"/>
                <a:gd name="T26" fmla="*/ 116 w 265"/>
                <a:gd name="T27" fmla="*/ 138 h 356"/>
                <a:gd name="T28" fmla="*/ 106 w 265"/>
                <a:gd name="T29" fmla="*/ 108 h 356"/>
                <a:gd name="T30" fmla="*/ 64 w 265"/>
                <a:gd name="T31" fmla="*/ 58 h 356"/>
                <a:gd name="T32" fmla="*/ 120 w 265"/>
                <a:gd name="T33" fmla="*/ 4 h 356"/>
                <a:gd name="T34" fmla="*/ 187 w 265"/>
                <a:gd name="T35" fmla="*/ 80 h 356"/>
                <a:gd name="T36" fmla="*/ 167 w 265"/>
                <a:gd name="T37" fmla="*/ 102 h 356"/>
                <a:gd name="T38" fmla="*/ 153 w 265"/>
                <a:gd name="T39" fmla="*/ 129 h 356"/>
                <a:gd name="T40" fmla="*/ 179 w 265"/>
                <a:gd name="T41" fmla="*/ 148 h 356"/>
                <a:gd name="T42" fmla="*/ 227 w 265"/>
                <a:gd name="T43" fmla="*/ 105 h 356"/>
                <a:gd name="T44" fmla="*/ 232 w 265"/>
                <a:gd name="T45" fmla="*/ 54 h 356"/>
                <a:gd name="T46" fmla="*/ 231 w 265"/>
                <a:gd name="T47" fmla="*/ 40 h 356"/>
                <a:gd name="T48" fmla="*/ 245 w 265"/>
                <a:gd name="T49" fmla="*/ 26 h 356"/>
                <a:gd name="T50" fmla="*/ 260 w 265"/>
                <a:gd name="T51" fmla="*/ 38 h 356"/>
                <a:gd name="T52" fmla="*/ 263 w 265"/>
                <a:gd name="T53" fmla="*/ 128 h 356"/>
                <a:gd name="T54" fmla="*/ 200 w 265"/>
                <a:gd name="T55" fmla="*/ 176 h 356"/>
                <a:gd name="T56" fmla="*/ 188 w 265"/>
                <a:gd name="T57" fmla="*/ 176 h 356"/>
                <a:gd name="T58" fmla="*/ 156 w 265"/>
                <a:gd name="T59" fmla="*/ 209 h 356"/>
                <a:gd name="T60" fmla="*/ 179 w 265"/>
                <a:gd name="T61" fmla="*/ 231 h 356"/>
                <a:gd name="T62" fmla="*/ 191 w 265"/>
                <a:gd name="T63" fmla="*/ 228 h 356"/>
                <a:gd name="T64" fmla="*/ 225 w 265"/>
                <a:gd name="T65" fmla="*/ 262 h 356"/>
                <a:gd name="T66" fmla="*/ 226 w 265"/>
                <a:gd name="T67" fmla="*/ 298 h 356"/>
                <a:gd name="T68" fmla="*/ 227 w 265"/>
                <a:gd name="T69" fmla="*/ 325 h 356"/>
                <a:gd name="T70" fmla="*/ 208 w 265"/>
                <a:gd name="T71" fmla="*/ 347 h 356"/>
                <a:gd name="T72" fmla="*/ 192 w 265"/>
                <a:gd name="T73" fmla="*/ 330 h 356"/>
                <a:gd name="T74" fmla="*/ 187 w 265"/>
                <a:gd name="T75" fmla="*/ 279 h 356"/>
                <a:gd name="T76" fmla="*/ 175 w 265"/>
                <a:gd name="T77" fmla="*/ 261 h 356"/>
                <a:gd name="T78" fmla="*/ 164 w 265"/>
                <a:gd name="T79" fmla="*/ 279 h 356"/>
                <a:gd name="T80" fmla="*/ 160 w 265"/>
                <a:gd name="T81" fmla="*/ 334 h 356"/>
                <a:gd name="T82" fmla="*/ 137 w 265"/>
                <a:gd name="T83" fmla="*/ 347 h 356"/>
                <a:gd name="T84" fmla="*/ 116 w 265"/>
                <a:gd name="T85" fmla="*/ 334 h 356"/>
                <a:gd name="T86" fmla="*/ 112 w 265"/>
                <a:gd name="T87" fmla="*/ 278 h 356"/>
                <a:gd name="T88" fmla="*/ 98 w 265"/>
                <a:gd name="T89" fmla="*/ 264 h 356"/>
                <a:gd name="T90" fmla="*/ 88 w 265"/>
                <a:gd name="T91" fmla="*/ 278 h 356"/>
                <a:gd name="T92" fmla="*/ 36 w 265"/>
                <a:gd name="T93" fmla="*/ 356 h 356"/>
                <a:gd name="T94" fmla="*/ 20 w 265"/>
                <a:gd name="T95" fmla="*/ 356 h 356"/>
                <a:gd name="T96" fmla="*/ 152 w 265"/>
                <a:gd name="T97" fmla="*/ 62 h 356"/>
                <a:gd name="T98" fmla="*/ 131 w 265"/>
                <a:gd name="T99" fmla="*/ 32 h 356"/>
                <a:gd name="T100" fmla="*/ 102 w 265"/>
                <a:gd name="T101" fmla="*/ 53 h 356"/>
                <a:gd name="T102" fmla="*/ 129 w 265"/>
                <a:gd name="T103" fmla="*/ 79 h 356"/>
                <a:gd name="T104" fmla="*/ 152 w 265"/>
                <a:gd name="T105" fmla="*/ 62 h 3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65" h="356">
                  <a:moveTo>
                    <a:pt x="20" y="356"/>
                  </a:moveTo>
                  <a:cubicBezTo>
                    <a:pt x="15" y="352"/>
                    <a:pt x="10" y="347"/>
                    <a:pt x="2" y="340"/>
                  </a:cubicBezTo>
                  <a:cubicBezTo>
                    <a:pt x="43" y="327"/>
                    <a:pt x="46" y="296"/>
                    <a:pt x="45" y="263"/>
                  </a:cubicBezTo>
                  <a:cubicBezTo>
                    <a:pt x="43" y="234"/>
                    <a:pt x="44" y="234"/>
                    <a:pt x="73" y="232"/>
                  </a:cubicBezTo>
                  <a:cubicBezTo>
                    <a:pt x="87" y="231"/>
                    <a:pt x="100" y="229"/>
                    <a:pt x="117" y="227"/>
                  </a:cubicBezTo>
                  <a:cubicBezTo>
                    <a:pt x="116" y="212"/>
                    <a:pt x="115" y="196"/>
                    <a:pt x="114" y="180"/>
                  </a:cubicBezTo>
                  <a:cubicBezTo>
                    <a:pt x="96" y="182"/>
                    <a:pt x="82" y="184"/>
                    <a:pt x="68" y="186"/>
                  </a:cubicBezTo>
                  <a:cubicBezTo>
                    <a:pt x="37" y="191"/>
                    <a:pt x="1" y="177"/>
                    <a:pt x="0" y="134"/>
                  </a:cubicBezTo>
                  <a:cubicBezTo>
                    <a:pt x="0" y="106"/>
                    <a:pt x="0" y="79"/>
                    <a:pt x="1" y="52"/>
                  </a:cubicBezTo>
                  <a:cubicBezTo>
                    <a:pt x="1" y="44"/>
                    <a:pt x="5" y="35"/>
                    <a:pt x="11" y="29"/>
                  </a:cubicBezTo>
                  <a:cubicBezTo>
                    <a:pt x="18" y="20"/>
                    <a:pt x="30" y="23"/>
                    <a:pt x="32" y="35"/>
                  </a:cubicBezTo>
                  <a:cubicBezTo>
                    <a:pt x="35" y="61"/>
                    <a:pt x="38" y="88"/>
                    <a:pt x="39" y="114"/>
                  </a:cubicBezTo>
                  <a:cubicBezTo>
                    <a:pt x="40" y="134"/>
                    <a:pt x="49" y="145"/>
                    <a:pt x="67" y="150"/>
                  </a:cubicBezTo>
                  <a:cubicBezTo>
                    <a:pt x="86" y="156"/>
                    <a:pt x="103" y="153"/>
                    <a:pt x="116" y="138"/>
                  </a:cubicBezTo>
                  <a:cubicBezTo>
                    <a:pt x="125" y="127"/>
                    <a:pt x="120" y="112"/>
                    <a:pt x="106" y="108"/>
                  </a:cubicBezTo>
                  <a:cubicBezTo>
                    <a:pt x="71" y="97"/>
                    <a:pt x="62" y="86"/>
                    <a:pt x="64" y="58"/>
                  </a:cubicBezTo>
                  <a:cubicBezTo>
                    <a:pt x="67" y="30"/>
                    <a:pt x="91" y="7"/>
                    <a:pt x="120" y="4"/>
                  </a:cubicBezTo>
                  <a:cubicBezTo>
                    <a:pt x="173" y="0"/>
                    <a:pt x="205" y="34"/>
                    <a:pt x="187" y="80"/>
                  </a:cubicBezTo>
                  <a:cubicBezTo>
                    <a:pt x="184" y="89"/>
                    <a:pt x="175" y="99"/>
                    <a:pt x="167" y="102"/>
                  </a:cubicBezTo>
                  <a:cubicBezTo>
                    <a:pt x="152" y="107"/>
                    <a:pt x="147" y="118"/>
                    <a:pt x="153" y="129"/>
                  </a:cubicBezTo>
                  <a:cubicBezTo>
                    <a:pt x="157" y="138"/>
                    <a:pt x="169" y="146"/>
                    <a:pt x="179" y="148"/>
                  </a:cubicBezTo>
                  <a:cubicBezTo>
                    <a:pt x="198" y="151"/>
                    <a:pt x="221" y="130"/>
                    <a:pt x="227" y="105"/>
                  </a:cubicBezTo>
                  <a:cubicBezTo>
                    <a:pt x="231" y="89"/>
                    <a:pt x="231" y="71"/>
                    <a:pt x="232" y="54"/>
                  </a:cubicBezTo>
                  <a:cubicBezTo>
                    <a:pt x="232" y="49"/>
                    <a:pt x="230" y="44"/>
                    <a:pt x="231" y="40"/>
                  </a:cubicBezTo>
                  <a:cubicBezTo>
                    <a:pt x="235" y="34"/>
                    <a:pt x="240" y="26"/>
                    <a:pt x="245" y="26"/>
                  </a:cubicBezTo>
                  <a:cubicBezTo>
                    <a:pt x="250" y="25"/>
                    <a:pt x="260" y="33"/>
                    <a:pt x="260" y="38"/>
                  </a:cubicBezTo>
                  <a:cubicBezTo>
                    <a:pt x="263" y="68"/>
                    <a:pt x="265" y="98"/>
                    <a:pt x="263" y="128"/>
                  </a:cubicBezTo>
                  <a:cubicBezTo>
                    <a:pt x="261" y="155"/>
                    <a:pt x="234" y="173"/>
                    <a:pt x="200" y="176"/>
                  </a:cubicBezTo>
                  <a:cubicBezTo>
                    <a:pt x="196" y="176"/>
                    <a:pt x="192" y="176"/>
                    <a:pt x="188" y="176"/>
                  </a:cubicBezTo>
                  <a:cubicBezTo>
                    <a:pt x="155" y="176"/>
                    <a:pt x="156" y="176"/>
                    <a:pt x="156" y="209"/>
                  </a:cubicBezTo>
                  <a:cubicBezTo>
                    <a:pt x="156" y="227"/>
                    <a:pt x="166" y="230"/>
                    <a:pt x="179" y="231"/>
                  </a:cubicBezTo>
                  <a:cubicBezTo>
                    <a:pt x="183" y="231"/>
                    <a:pt x="187" y="229"/>
                    <a:pt x="191" y="228"/>
                  </a:cubicBezTo>
                  <a:cubicBezTo>
                    <a:pt x="224" y="226"/>
                    <a:pt x="227" y="229"/>
                    <a:pt x="225" y="262"/>
                  </a:cubicBezTo>
                  <a:cubicBezTo>
                    <a:pt x="224" y="274"/>
                    <a:pt x="225" y="286"/>
                    <a:pt x="226" y="298"/>
                  </a:cubicBezTo>
                  <a:cubicBezTo>
                    <a:pt x="226" y="307"/>
                    <a:pt x="230" y="317"/>
                    <a:pt x="227" y="325"/>
                  </a:cubicBezTo>
                  <a:cubicBezTo>
                    <a:pt x="223" y="334"/>
                    <a:pt x="214" y="340"/>
                    <a:pt x="208" y="347"/>
                  </a:cubicBezTo>
                  <a:cubicBezTo>
                    <a:pt x="202" y="342"/>
                    <a:pt x="193" y="337"/>
                    <a:pt x="192" y="330"/>
                  </a:cubicBezTo>
                  <a:cubicBezTo>
                    <a:pt x="189" y="314"/>
                    <a:pt x="190" y="296"/>
                    <a:pt x="187" y="279"/>
                  </a:cubicBezTo>
                  <a:cubicBezTo>
                    <a:pt x="186" y="272"/>
                    <a:pt x="180" y="262"/>
                    <a:pt x="175" y="261"/>
                  </a:cubicBezTo>
                  <a:cubicBezTo>
                    <a:pt x="162" y="258"/>
                    <a:pt x="164" y="270"/>
                    <a:pt x="164" y="279"/>
                  </a:cubicBezTo>
                  <a:cubicBezTo>
                    <a:pt x="162" y="297"/>
                    <a:pt x="160" y="316"/>
                    <a:pt x="160" y="334"/>
                  </a:cubicBezTo>
                  <a:cubicBezTo>
                    <a:pt x="159" y="352"/>
                    <a:pt x="146" y="347"/>
                    <a:pt x="137" y="347"/>
                  </a:cubicBezTo>
                  <a:cubicBezTo>
                    <a:pt x="127" y="348"/>
                    <a:pt x="116" y="350"/>
                    <a:pt x="116" y="334"/>
                  </a:cubicBezTo>
                  <a:cubicBezTo>
                    <a:pt x="116" y="315"/>
                    <a:pt x="115" y="296"/>
                    <a:pt x="112" y="278"/>
                  </a:cubicBezTo>
                  <a:cubicBezTo>
                    <a:pt x="111" y="273"/>
                    <a:pt x="103" y="269"/>
                    <a:pt x="98" y="264"/>
                  </a:cubicBezTo>
                  <a:cubicBezTo>
                    <a:pt x="95" y="269"/>
                    <a:pt x="88" y="273"/>
                    <a:pt x="88" y="278"/>
                  </a:cubicBezTo>
                  <a:cubicBezTo>
                    <a:pt x="84" y="313"/>
                    <a:pt x="71" y="342"/>
                    <a:pt x="36" y="356"/>
                  </a:cubicBezTo>
                  <a:cubicBezTo>
                    <a:pt x="31" y="356"/>
                    <a:pt x="25" y="356"/>
                    <a:pt x="20" y="356"/>
                  </a:cubicBezTo>
                  <a:close/>
                  <a:moveTo>
                    <a:pt x="152" y="62"/>
                  </a:moveTo>
                  <a:cubicBezTo>
                    <a:pt x="148" y="45"/>
                    <a:pt x="150" y="32"/>
                    <a:pt x="131" y="32"/>
                  </a:cubicBezTo>
                  <a:cubicBezTo>
                    <a:pt x="117" y="32"/>
                    <a:pt x="105" y="39"/>
                    <a:pt x="102" y="53"/>
                  </a:cubicBezTo>
                  <a:cubicBezTo>
                    <a:pt x="99" y="64"/>
                    <a:pt x="116" y="82"/>
                    <a:pt x="129" y="79"/>
                  </a:cubicBezTo>
                  <a:cubicBezTo>
                    <a:pt x="137" y="77"/>
                    <a:pt x="144" y="68"/>
                    <a:pt x="152" y="6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7" name="Freeform 8">
              <a:extLst>
                <a:ext uri="{FF2B5EF4-FFF2-40B4-BE49-F238E27FC236}">
                  <a16:creationId xmlns:a16="http://schemas.microsoft.com/office/drawing/2014/main" id="{BF2220B9-4F58-49AD-B3DC-09DB842FA221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6383" y="1243632"/>
              <a:ext cx="287340" cy="271121"/>
            </a:xfrm>
            <a:custGeom>
              <a:avLst/>
              <a:gdLst>
                <a:gd name="T0" fmla="*/ 52 w 351"/>
                <a:gd name="T1" fmla="*/ 170 h 331"/>
                <a:gd name="T2" fmla="*/ 56 w 351"/>
                <a:gd name="T3" fmla="*/ 115 h 331"/>
                <a:gd name="T4" fmla="*/ 51 w 351"/>
                <a:gd name="T5" fmla="*/ 13 h 331"/>
                <a:gd name="T6" fmla="*/ 66 w 351"/>
                <a:gd name="T7" fmla="*/ 1 h 331"/>
                <a:gd name="T8" fmla="*/ 83 w 351"/>
                <a:gd name="T9" fmla="*/ 19 h 331"/>
                <a:gd name="T10" fmla="*/ 84 w 351"/>
                <a:gd name="T11" fmla="*/ 79 h 331"/>
                <a:gd name="T12" fmla="*/ 127 w 351"/>
                <a:gd name="T13" fmla="*/ 112 h 331"/>
                <a:gd name="T14" fmla="*/ 144 w 351"/>
                <a:gd name="T15" fmla="*/ 81 h 331"/>
                <a:gd name="T16" fmla="*/ 135 w 351"/>
                <a:gd name="T17" fmla="*/ 61 h 331"/>
                <a:gd name="T18" fmla="*/ 142 w 351"/>
                <a:gd name="T19" fmla="*/ 29 h 331"/>
                <a:gd name="T20" fmla="*/ 175 w 351"/>
                <a:gd name="T21" fmla="*/ 28 h 331"/>
                <a:gd name="T22" fmla="*/ 188 w 351"/>
                <a:gd name="T23" fmla="*/ 55 h 331"/>
                <a:gd name="T24" fmla="*/ 182 w 351"/>
                <a:gd name="T25" fmla="*/ 80 h 331"/>
                <a:gd name="T26" fmla="*/ 193 w 351"/>
                <a:gd name="T27" fmla="*/ 111 h 331"/>
                <a:gd name="T28" fmla="*/ 233 w 351"/>
                <a:gd name="T29" fmla="*/ 93 h 331"/>
                <a:gd name="T30" fmla="*/ 232 w 351"/>
                <a:gd name="T31" fmla="*/ 27 h 331"/>
                <a:gd name="T32" fmla="*/ 234 w 351"/>
                <a:gd name="T33" fmla="*/ 7 h 331"/>
                <a:gd name="T34" fmla="*/ 255 w 351"/>
                <a:gd name="T35" fmla="*/ 4 h 331"/>
                <a:gd name="T36" fmla="*/ 313 w 351"/>
                <a:gd name="T37" fmla="*/ 16 h 331"/>
                <a:gd name="T38" fmla="*/ 331 w 351"/>
                <a:gd name="T39" fmla="*/ 34 h 331"/>
                <a:gd name="T40" fmla="*/ 309 w 351"/>
                <a:gd name="T41" fmla="*/ 45 h 331"/>
                <a:gd name="T42" fmla="*/ 279 w 351"/>
                <a:gd name="T43" fmla="*/ 70 h 331"/>
                <a:gd name="T44" fmla="*/ 275 w 351"/>
                <a:gd name="T45" fmla="*/ 139 h 331"/>
                <a:gd name="T46" fmla="*/ 236 w 351"/>
                <a:gd name="T47" fmla="*/ 175 h 331"/>
                <a:gd name="T48" fmla="*/ 211 w 351"/>
                <a:gd name="T49" fmla="*/ 173 h 331"/>
                <a:gd name="T50" fmla="*/ 190 w 351"/>
                <a:gd name="T51" fmla="*/ 180 h 331"/>
                <a:gd name="T52" fmla="*/ 197 w 351"/>
                <a:gd name="T53" fmla="*/ 208 h 331"/>
                <a:gd name="T54" fmla="*/ 287 w 351"/>
                <a:gd name="T55" fmla="*/ 212 h 331"/>
                <a:gd name="T56" fmla="*/ 300 w 351"/>
                <a:gd name="T57" fmla="*/ 192 h 331"/>
                <a:gd name="T58" fmla="*/ 305 w 351"/>
                <a:gd name="T59" fmla="*/ 165 h 331"/>
                <a:gd name="T60" fmla="*/ 321 w 351"/>
                <a:gd name="T61" fmla="*/ 150 h 331"/>
                <a:gd name="T62" fmla="*/ 339 w 351"/>
                <a:gd name="T63" fmla="*/ 166 h 331"/>
                <a:gd name="T64" fmla="*/ 331 w 351"/>
                <a:gd name="T65" fmla="*/ 231 h 331"/>
                <a:gd name="T66" fmla="*/ 285 w 351"/>
                <a:gd name="T67" fmla="*/ 258 h 331"/>
                <a:gd name="T68" fmla="*/ 154 w 351"/>
                <a:gd name="T69" fmla="*/ 250 h 331"/>
                <a:gd name="T70" fmla="*/ 137 w 351"/>
                <a:gd name="T71" fmla="*/ 251 h 331"/>
                <a:gd name="T72" fmla="*/ 125 w 351"/>
                <a:gd name="T73" fmla="*/ 270 h 331"/>
                <a:gd name="T74" fmla="*/ 140 w 351"/>
                <a:gd name="T75" fmla="*/ 286 h 331"/>
                <a:gd name="T76" fmla="*/ 315 w 351"/>
                <a:gd name="T77" fmla="*/ 289 h 331"/>
                <a:gd name="T78" fmla="*/ 333 w 351"/>
                <a:gd name="T79" fmla="*/ 288 h 331"/>
                <a:gd name="T80" fmla="*/ 350 w 351"/>
                <a:gd name="T81" fmla="*/ 304 h 331"/>
                <a:gd name="T82" fmla="*/ 343 w 351"/>
                <a:gd name="T83" fmla="*/ 324 h 331"/>
                <a:gd name="T84" fmla="*/ 317 w 351"/>
                <a:gd name="T85" fmla="*/ 330 h 331"/>
                <a:gd name="T86" fmla="*/ 45 w 351"/>
                <a:gd name="T87" fmla="*/ 331 h 331"/>
                <a:gd name="T88" fmla="*/ 3 w 351"/>
                <a:gd name="T89" fmla="*/ 295 h 331"/>
                <a:gd name="T90" fmla="*/ 6 w 351"/>
                <a:gd name="T91" fmla="*/ 221 h 331"/>
                <a:gd name="T92" fmla="*/ 29 w 351"/>
                <a:gd name="T93" fmla="*/ 204 h 331"/>
                <a:gd name="T94" fmla="*/ 39 w 351"/>
                <a:gd name="T95" fmla="*/ 225 h 331"/>
                <a:gd name="T96" fmla="*/ 47 w 351"/>
                <a:gd name="T97" fmla="*/ 268 h 331"/>
                <a:gd name="T98" fmla="*/ 65 w 351"/>
                <a:gd name="T99" fmla="*/ 283 h 331"/>
                <a:gd name="T100" fmla="*/ 70 w 351"/>
                <a:gd name="T101" fmla="*/ 263 h 331"/>
                <a:gd name="T102" fmla="*/ 68 w 351"/>
                <a:gd name="T103" fmla="*/ 243 h 331"/>
                <a:gd name="T104" fmla="*/ 104 w 351"/>
                <a:gd name="T105" fmla="*/ 210 h 331"/>
                <a:gd name="T106" fmla="*/ 123 w 351"/>
                <a:gd name="T107" fmla="*/ 208 h 331"/>
                <a:gd name="T108" fmla="*/ 135 w 351"/>
                <a:gd name="T109" fmla="*/ 187 h 331"/>
                <a:gd name="T110" fmla="*/ 118 w 351"/>
                <a:gd name="T111" fmla="*/ 172 h 331"/>
                <a:gd name="T112" fmla="*/ 79 w 351"/>
                <a:gd name="T113" fmla="*/ 176 h 331"/>
                <a:gd name="T114" fmla="*/ 57 w 351"/>
                <a:gd name="T115" fmla="*/ 175 h 331"/>
                <a:gd name="T116" fmla="*/ 52 w 351"/>
                <a:gd name="T117" fmla="*/ 170 h 3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351" h="331">
                  <a:moveTo>
                    <a:pt x="52" y="170"/>
                  </a:moveTo>
                  <a:cubicBezTo>
                    <a:pt x="80" y="151"/>
                    <a:pt x="66" y="134"/>
                    <a:pt x="56" y="115"/>
                  </a:cubicBezTo>
                  <a:cubicBezTo>
                    <a:pt x="38" y="83"/>
                    <a:pt x="42" y="47"/>
                    <a:pt x="51" y="13"/>
                  </a:cubicBezTo>
                  <a:cubicBezTo>
                    <a:pt x="52" y="8"/>
                    <a:pt x="63" y="0"/>
                    <a:pt x="66" y="1"/>
                  </a:cubicBezTo>
                  <a:cubicBezTo>
                    <a:pt x="73" y="5"/>
                    <a:pt x="82" y="12"/>
                    <a:pt x="83" y="19"/>
                  </a:cubicBezTo>
                  <a:cubicBezTo>
                    <a:pt x="85" y="39"/>
                    <a:pt x="83" y="59"/>
                    <a:pt x="84" y="79"/>
                  </a:cubicBezTo>
                  <a:cubicBezTo>
                    <a:pt x="85" y="105"/>
                    <a:pt x="103" y="118"/>
                    <a:pt x="127" y="112"/>
                  </a:cubicBezTo>
                  <a:cubicBezTo>
                    <a:pt x="144" y="107"/>
                    <a:pt x="150" y="97"/>
                    <a:pt x="144" y="81"/>
                  </a:cubicBezTo>
                  <a:cubicBezTo>
                    <a:pt x="141" y="74"/>
                    <a:pt x="135" y="68"/>
                    <a:pt x="135" y="61"/>
                  </a:cubicBezTo>
                  <a:cubicBezTo>
                    <a:pt x="135" y="50"/>
                    <a:pt x="136" y="35"/>
                    <a:pt x="142" y="29"/>
                  </a:cubicBezTo>
                  <a:cubicBezTo>
                    <a:pt x="149" y="24"/>
                    <a:pt x="166" y="23"/>
                    <a:pt x="175" y="28"/>
                  </a:cubicBezTo>
                  <a:cubicBezTo>
                    <a:pt x="182" y="31"/>
                    <a:pt x="186" y="45"/>
                    <a:pt x="188" y="55"/>
                  </a:cubicBezTo>
                  <a:cubicBezTo>
                    <a:pt x="189" y="63"/>
                    <a:pt x="184" y="72"/>
                    <a:pt x="182" y="80"/>
                  </a:cubicBezTo>
                  <a:cubicBezTo>
                    <a:pt x="178" y="93"/>
                    <a:pt x="176" y="106"/>
                    <a:pt x="193" y="111"/>
                  </a:cubicBezTo>
                  <a:cubicBezTo>
                    <a:pt x="212" y="116"/>
                    <a:pt x="231" y="109"/>
                    <a:pt x="233" y="93"/>
                  </a:cubicBezTo>
                  <a:cubicBezTo>
                    <a:pt x="235" y="71"/>
                    <a:pt x="232" y="49"/>
                    <a:pt x="232" y="27"/>
                  </a:cubicBezTo>
                  <a:cubicBezTo>
                    <a:pt x="232" y="20"/>
                    <a:pt x="230" y="10"/>
                    <a:pt x="234" y="7"/>
                  </a:cubicBezTo>
                  <a:cubicBezTo>
                    <a:pt x="239" y="3"/>
                    <a:pt x="248" y="3"/>
                    <a:pt x="255" y="4"/>
                  </a:cubicBezTo>
                  <a:cubicBezTo>
                    <a:pt x="275" y="7"/>
                    <a:pt x="294" y="10"/>
                    <a:pt x="313" y="16"/>
                  </a:cubicBezTo>
                  <a:cubicBezTo>
                    <a:pt x="320" y="18"/>
                    <a:pt x="331" y="27"/>
                    <a:pt x="331" y="34"/>
                  </a:cubicBezTo>
                  <a:cubicBezTo>
                    <a:pt x="332" y="47"/>
                    <a:pt x="321" y="47"/>
                    <a:pt x="309" y="45"/>
                  </a:cubicBezTo>
                  <a:cubicBezTo>
                    <a:pt x="285" y="40"/>
                    <a:pt x="280" y="45"/>
                    <a:pt x="279" y="70"/>
                  </a:cubicBezTo>
                  <a:cubicBezTo>
                    <a:pt x="279" y="93"/>
                    <a:pt x="278" y="116"/>
                    <a:pt x="275" y="139"/>
                  </a:cubicBezTo>
                  <a:cubicBezTo>
                    <a:pt x="273" y="168"/>
                    <a:pt x="264" y="175"/>
                    <a:pt x="236" y="175"/>
                  </a:cubicBezTo>
                  <a:cubicBezTo>
                    <a:pt x="228" y="174"/>
                    <a:pt x="219" y="172"/>
                    <a:pt x="211" y="173"/>
                  </a:cubicBezTo>
                  <a:cubicBezTo>
                    <a:pt x="203" y="173"/>
                    <a:pt x="190" y="177"/>
                    <a:pt x="190" y="180"/>
                  </a:cubicBezTo>
                  <a:cubicBezTo>
                    <a:pt x="189" y="190"/>
                    <a:pt x="191" y="204"/>
                    <a:pt x="197" y="208"/>
                  </a:cubicBezTo>
                  <a:cubicBezTo>
                    <a:pt x="225" y="226"/>
                    <a:pt x="257" y="223"/>
                    <a:pt x="287" y="212"/>
                  </a:cubicBezTo>
                  <a:cubicBezTo>
                    <a:pt x="293" y="210"/>
                    <a:pt x="297" y="199"/>
                    <a:pt x="300" y="192"/>
                  </a:cubicBezTo>
                  <a:cubicBezTo>
                    <a:pt x="303" y="183"/>
                    <a:pt x="301" y="173"/>
                    <a:pt x="305" y="165"/>
                  </a:cubicBezTo>
                  <a:cubicBezTo>
                    <a:pt x="307" y="158"/>
                    <a:pt x="317" y="149"/>
                    <a:pt x="321" y="150"/>
                  </a:cubicBezTo>
                  <a:cubicBezTo>
                    <a:pt x="328" y="152"/>
                    <a:pt x="339" y="161"/>
                    <a:pt x="339" y="166"/>
                  </a:cubicBezTo>
                  <a:cubicBezTo>
                    <a:pt x="338" y="188"/>
                    <a:pt x="336" y="210"/>
                    <a:pt x="331" y="231"/>
                  </a:cubicBezTo>
                  <a:cubicBezTo>
                    <a:pt x="325" y="253"/>
                    <a:pt x="305" y="259"/>
                    <a:pt x="285" y="258"/>
                  </a:cubicBezTo>
                  <a:cubicBezTo>
                    <a:pt x="242" y="257"/>
                    <a:pt x="198" y="253"/>
                    <a:pt x="154" y="250"/>
                  </a:cubicBezTo>
                  <a:cubicBezTo>
                    <a:pt x="149" y="249"/>
                    <a:pt x="141" y="248"/>
                    <a:pt x="137" y="251"/>
                  </a:cubicBezTo>
                  <a:cubicBezTo>
                    <a:pt x="131" y="256"/>
                    <a:pt x="124" y="264"/>
                    <a:pt x="125" y="270"/>
                  </a:cubicBezTo>
                  <a:cubicBezTo>
                    <a:pt x="125" y="276"/>
                    <a:pt x="134" y="286"/>
                    <a:pt x="140" y="286"/>
                  </a:cubicBezTo>
                  <a:cubicBezTo>
                    <a:pt x="198" y="288"/>
                    <a:pt x="257" y="288"/>
                    <a:pt x="315" y="289"/>
                  </a:cubicBezTo>
                  <a:cubicBezTo>
                    <a:pt x="321" y="289"/>
                    <a:pt x="328" y="286"/>
                    <a:pt x="333" y="288"/>
                  </a:cubicBezTo>
                  <a:cubicBezTo>
                    <a:pt x="340" y="291"/>
                    <a:pt x="348" y="297"/>
                    <a:pt x="350" y="304"/>
                  </a:cubicBezTo>
                  <a:cubicBezTo>
                    <a:pt x="351" y="309"/>
                    <a:pt x="348" y="320"/>
                    <a:pt x="343" y="324"/>
                  </a:cubicBezTo>
                  <a:cubicBezTo>
                    <a:pt x="336" y="329"/>
                    <a:pt x="326" y="330"/>
                    <a:pt x="317" y="330"/>
                  </a:cubicBezTo>
                  <a:cubicBezTo>
                    <a:pt x="227" y="331"/>
                    <a:pt x="136" y="331"/>
                    <a:pt x="45" y="331"/>
                  </a:cubicBezTo>
                  <a:cubicBezTo>
                    <a:pt x="16" y="331"/>
                    <a:pt x="7" y="325"/>
                    <a:pt x="3" y="295"/>
                  </a:cubicBezTo>
                  <a:cubicBezTo>
                    <a:pt x="0" y="271"/>
                    <a:pt x="3" y="245"/>
                    <a:pt x="6" y="221"/>
                  </a:cubicBezTo>
                  <a:cubicBezTo>
                    <a:pt x="7" y="214"/>
                    <a:pt x="21" y="209"/>
                    <a:pt x="29" y="204"/>
                  </a:cubicBezTo>
                  <a:cubicBezTo>
                    <a:pt x="33" y="211"/>
                    <a:pt x="38" y="218"/>
                    <a:pt x="39" y="225"/>
                  </a:cubicBezTo>
                  <a:cubicBezTo>
                    <a:pt x="43" y="240"/>
                    <a:pt x="42" y="255"/>
                    <a:pt x="47" y="268"/>
                  </a:cubicBezTo>
                  <a:cubicBezTo>
                    <a:pt x="49" y="274"/>
                    <a:pt x="59" y="278"/>
                    <a:pt x="65" y="283"/>
                  </a:cubicBezTo>
                  <a:cubicBezTo>
                    <a:pt x="67" y="276"/>
                    <a:pt x="70" y="270"/>
                    <a:pt x="70" y="263"/>
                  </a:cubicBezTo>
                  <a:cubicBezTo>
                    <a:pt x="71" y="257"/>
                    <a:pt x="68" y="250"/>
                    <a:pt x="68" y="243"/>
                  </a:cubicBezTo>
                  <a:cubicBezTo>
                    <a:pt x="67" y="210"/>
                    <a:pt x="71" y="207"/>
                    <a:pt x="104" y="210"/>
                  </a:cubicBezTo>
                  <a:cubicBezTo>
                    <a:pt x="110" y="211"/>
                    <a:pt x="118" y="211"/>
                    <a:pt x="123" y="208"/>
                  </a:cubicBezTo>
                  <a:cubicBezTo>
                    <a:pt x="129" y="203"/>
                    <a:pt x="136" y="194"/>
                    <a:pt x="135" y="187"/>
                  </a:cubicBezTo>
                  <a:cubicBezTo>
                    <a:pt x="134" y="181"/>
                    <a:pt x="125" y="172"/>
                    <a:pt x="118" y="172"/>
                  </a:cubicBezTo>
                  <a:cubicBezTo>
                    <a:pt x="105" y="170"/>
                    <a:pt x="92" y="175"/>
                    <a:pt x="79" y="176"/>
                  </a:cubicBezTo>
                  <a:cubicBezTo>
                    <a:pt x="72" y="176"/>
                    <a:pt x="64" y="175"/>
                    <a:pt x="57" y="175"/>
                  </a:cubicBezTo>
                  <a:cubicBezTo>
                    <a:pt x="56" y="173"/>
                    <a:pt x="54" y="171"/>
                    <a:pt x="52" y="17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8" name="Freeform 9">
              <a:extLst>
                <a:ext uri="{FF2B5EF4-FFF2-40B4-BE49-F238E27FC236}">
                  <a16:creationId xmlns:a16="http://schemas.microsoft.com/office/drawing/2014/main" id="{02087054-524B-435C-A602-B8E521760ECE}"/>
                </a:ext>
              </a:extLst>
            </p:cNvPr>
            <p:cNvSpPr>
              <a:spLocks/>
            </p:cNvSpPr>
            <p:nvPr/>
          </p:nvSpPr>
          <p:spPr bwMode="auto">
            <a:xfrm>
              <a:off x="2057301" y="922326"/>
              <a:ext cx="297744" cy="283668"/>
            </a:xfrm>
            <a:custGeom>
              <a:avLst/>
              <a:gdLst>
                <a:gd name="T0" fmla="*/ 80 w 364"/>
                <a:gd name="T1" fmla="*/ 151 h 346"/>
                <a:gd name="T2" fmla="*/ 165 w 364"/>
                <a:gd name="T3" fmla="*/ 250 h 346"/>
                <a:gd name="T4" fmla="*/ 245 w 364"/>
                <a:gd name="T5" fmla="*/ 256 h 346"/>
                <a:gd name="T6" fmla="*/ 267 w 364"/>
                <a:gd name="T7" fmla="*/ 211 h 346"/>
                <a:gd name="T8" fmla="*/ 249 w 364"/>
                <a:gd name="T9" fmla="*/ 203 h 346"/>
                <a:gd name="T10" fmla="*/ 139 w 364"/>
                <a:gd name="T11" fmla="*/ 170 h 346"/>
                <a:gd name="T12" fmla="*/ 108 w 364"/>
                <a:gd name="T13" fmla="*/ 136 h 346"/>
                <a:gd name="T14" fmla="*/ 118 w 364"/>
                <a:gd name="T15" fmla="*/ 109 h 346"/>
                <a:gd name="T16" fmla="*/ 138 w 364"/>
                <a:gd name="T17" fmla="*/ 107 h 346"/>
                <a:gd name="T18" fmla="*/ 191 w 364"/>
                <a:gd name="T19" fmla="*/ 73 h 346"/>
                <a:gd name="T20" fmla="*/ 241 w 364"/>
                <a:gd name="T21" fmla="*/ 6 h 346"/>
                <a:gd name="T22" fmla="*/ 243 w 364"/>
                <a:gd name="T23" fmla="*/ 35 h 346"/>
                <a:gd name="T24" fmla="*/ 191 w 364"/>
                <a:gd name="T25" fmla="*/ 109 h 346"/>
                <a:gd name="T26" fmla="*/ 170 w 364"/>
                <a:gd name="T27" fmla="*/ 124 h 346"/>
                <a:gd name="T28" fmla="*/ 209 w 364"/>
                <a:gd name="T29" fmla="*/ 135 h 346"/>
                <a:gd name="T30" fmla="*/ 259 w 364"/>
                <a:gd name="T31" fmla="*/ 59 h 346"/>
                <a:gd name="T32" fmla="*/ 268 w 364"/>
                <a:gd name="T33" fmla="*/ 29 h 346"/>
                <a:gd name="T34" fmla="*/ 306 w 364"/>
                <a:gd name="T35" fmla="*/ 9 h 346"/>
                <a:gd name="T36" fmla="*/ 295 w 364"/>
                <a:gd name="T37" fmla="*/ 59 h 346"/>
                <a:gd name="T38" fmla="*/ 255 w 364"/>
                <a:gd name="T39" fmla="*/ 134 h 346"/>
                <a:gd name="T40" fmla="*/ 251 w 364"/>
                <a:gd name="T41" fmla="*/ 162 h 346"/>
                <a:gd name="T42" fmla="*/ 283 w 364"/>
                <a:gd name="T43" fmla="*/ 153 h 346"/>
                <a:gd name="T44" fmla="*/ 319 w 364"/>
                <a:gd name="T45" fmla="*/ 61 h 346"/>
                <a:gd name="T46" fmla="*/ 323 w 364"/>
                <a:gd name="T47" fmla="*/ 14 h 346"/>
                <a:gd name="T48" fmla="*/ 335 w 364"/>
                <a:gd name="T49" fmla="*/ 0 h 346"/>
                <a:gd name="T50" fmla="*/ 357 w 364"/>
                <a:gd name="T51" fmla="*/ 9 h 346"/>
                <a:gd name="T52" fmla="*/ 364 w 364"/>
                <a:gd name="T53" fmla="*/ 49 h 346"/>
                <a:gd name="T54" fmla="*/ 318 w 364"/>
                <a:gd name="T55" fmla="*/ 173 h 346"/>
                <a:gd name="T56" fmla="*/ 326 w 364"/>
                <a:gd name="T57" fmla="*/ 257 h 346"/>
                <a:gd name="T58" fmla="*/ 317 w 364"/>
                <a:gd name="T59" fmla="*/ 289 h 346"/>
                <a:gd name="T60" fmla="*/ 266 w 364"/>
                <a:gd name="T61" fmla="*/ 292 h 346"/>
                <a:gd name="T62" fmla="*/ 221 w 364"/>
                <a:gd name="T63" fmla="*/ 319 h 346"/>
                <a:gd name="T64" fmla="*/ 190 w 364"/>
                <a:gd name="T65" fmla="*/ 342 h 346"/>
                <a:gd name="T66" fmla="*/ 165 w 364"/>
                <a:gd name="T67" fmla="*/ 325 h 346"/>
                <a:gd name="T68" fmla="*/ 152 w 364"/>
                <a:gd name="T69" fmla="*/ 298 h 346"/>
                <a:gd name="T70" fmla="*/ 97 w 364"/>
                <a:gd name="T71" fmla="*/ 295 h 346"/>
                <a:gd name="T72" fmla="*/ 77 w 364"/>
                <a:gd name="T73" fmla="*/ 317 h 346"/>
                <a:gd name="T74" fmla="*/ 16 w 364"/>
                <a:gd name="T75" fmla="*/ 334 h 346"/>
                <a:gd name="T76" fmla="*/ 14 w 364"/>
                <a:gd name="T77" fmla="*/ 315 h 346"/>
                <a:gd name="T78" fmla="*/ 64 w 364"/>
                <a:gd name="T79" fmla="*/ 284 h 346"/>
                <a:gd name="T80" fmla="*/ 72 w 364"/>
                <a:gd name="T81" fmla="*/ 237 h 346"/>
                <a:gd name="T82" fmla="*/ 46 w 364"/>
                <a:gd name="T83" fmla="*/ 233 h 346"/>
                <a:gd name="T84" fmla="*/ 16 w 364"/>
                <a:gd name="T85" fmla="*/ 252 h 346"/>
                <a:gd name="T86" fmla="*/ 0 w 364"/>
                <a:gd name="T87" fmla="*/ 250 h 346"/>
                <a:gd name="T88" fmla="*/ 3 w 364"/>
                <a:gd name="T89" fmla="*/ 234 h 346"/>
                <a:gd name="T90" fmla="*/ 10 w 364"/>
                <a:gd name="T91" fmla="*/ 227 h 346"/>
                <a:gd name="T92" fmla="*/ 68 w 364"/>
                <a:gd name="T93" fmla="*/ 168 h 346"/>
                <a:gd name="T94" fmla="*/ 80 w 364"/>
                <a:gd name="T95" fmla="*/ 151 h 3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</a:cxnLst>
              <a:rect l="0" t="0" r="r" b="b"/>
              <a:pathLst>
                <a:path w="364" h="346">
                  <a:moveTo>
                    <a:pt x="80" y="151"/>
                  </a:moveTo>
                  <a:cubicBezTo>
                    <a:pt x="92" y="203"/>
                    <a:pt x="125" y="230"/>
                    <a:pt x="165" y="250"/>
                  </a:cubicBezTo>
                  <a:cubicBezTo>
                    <a:pt x="190" y="262"/>
                    <a:pt x="217" y="268"/>
                    <a:pt x="245" y="256"/>
                  </a:cubicBezTo>
                  <a:cubicBezTo>
                    <a:pt x="264" y="247"/>
                    <a:pt x="274" y="229"/>
                    <a:pt x="267" y="211"/>
                  </a:cubicBezTo>
                  <a:cubicBezTo>
                    <a:pt x="265" y="206"/>
                    <a:pt x="255" y="203"/>
                    <a:pt x="249" y="203"/>
                  </a:cubicBezTo>
                  <a:cubicBezTo>
                    <a:pt x="210" y="200"/>
                    <a:pt x="171" y="194"/>
                    <a:pt x="139" y="170"/>
                  </a:cubicBezTo>
                  <a:cubicBezTo>
                    <a:pt x="127" y="161"/>
                    <a:pt x="117" y="148"/>
                    <a:pt x="108" y="136"/>
                  </a:cubicBezTo>
                  <a:cubicBezTo>
                    <a:pt x="98" y="123"/>
                    <a:pt x="105" y="114"/>
                    <a:pt x="118" y="109"/>
                  </a:cubicBezTo>
                  <a:cubicBezTo>
                    <a:pt x="125" y="107"/>
                    <a:pt x="132" y="108"/>
                    <a:pt x="138" y="107"/>
                  </a:cubicBezTo>
                  <a:cubicBezTo>
                    <a:pt x="162" y="106"/>
                    <a:pt x="181" y="97"/>
                    <a:pt x="191" y="73"/>
                  </a:cubicBezTo>
                  <a:cubicBezTo>
                    <a:pt x="202" y="49"/>
                    <a:pt x="214" y="26"/>
                    <a:pt x="241" y="6"/>
                  </a:cubicBezTo>
                  <a:cubicBezTo>
                    <a:pt x="242" y="19"/>
                    <a:pt x="245" y="27"/>
                    <a:pt x="243" y="35"/>
                  </a:cubicBezTo>
                  <a:cubicBezTo>
                    <a:pt x="236" y="66"/>
                    <a:pt x="218" y="91"/>
                    <a:pt x="191" y="109"/>
                  </a:cubicBezTo>
                  <a:cubicBezTo>
                    <a:pt x="184" y="114"/>
                    <a:pt x="177" y="119"/>
                    <a:pt x="170" y="124"/>
                  </a:cubicBezTo>
                  <a:cubicBezTo>
                    <a:pt x="181" y="141"/>
                    <a:pt x="193" y="144"/>
                    <a:pt x="209" y="135"/>
                  </a:cubicBezTo>
                  <a:cubicBezTo>
                    <a:pt x="239" y="119"/>
                    <a:pt x="250" y="90"/>
                    <a:pt x="259" y="59"/>
                  </a:cubicBezTo>
                  <a:cubicBezTo>
                    <a:pt x="262" y="49"/>
                    <a:pt x="264" y="39"/>
                    <a:pt x="268" y="29"/>
                  </a:cubicBezTo>
                  <a:cubicBezTo>
                    <a:pt x="274" y="16"/>
                    <a:pt x="282" y="5"/>
                    <a:pt x="306" y="9"/>
                  </a:cubicBezTo>
                  <a:cubicBezTo>
                    <a:pt x="302" y="26"/>
                    <a:pt x="302" y="44"/>
                    <a:pt x="295" y="59"/>
                  </a:cubicBezTo>
                  <a:cubicBezTo>
                    <a:pt x="284" y="85"/>
                    <a:pt x="267" y="109"/>
                    <a:pt x="255" y="134"/>
                  </a:cubicBezTo>
                  <a:cubicBezTo>
                    <a:pt x="251" y="142"/>
                    <a:pt x="252" y="153"/>
                    <a:pt x="251" y="162"/>
                  </a:cubicBezTo>
                  <a:cubicBezTo>
                    <a:pt x="262" y="159"/>
                    <a:pt x="275" y="160"/>
                    <a:pt x="283" y="153"/>
                  </a:cubicBezTo>
                  <a:cubicBezTo>
                    <a:pt x="309" y="129"/>
                    <a:pt x="317" y="96"/>
                    <a:pt x="319" y="61"/>
                  </a:cubicBezTo>
                  <a:cubicBezTo>
                    <a:pt x="320" y="46"/>
                    <a:pt x="321" y="30"/>
                    <a:pt x="323" y="14"/>
                  </a:cubicBezTo>
                  <a:cubicBezTo>
                    <a:pt x="324" y="9"/>
                    <a:pt x="331" y="0"/>
                    <a:pt x="335" y="0"/>
                  </a:cubicBezTo>
                  <a:cubicBezTo>
                    <a:pt x="343" y="0"/>
                    <a:pt x="354" y="4"/>
                    <a:pt x="357" y="9"/>
                  </a:cubicBezTo>
                  <a:cubicBezTo>
                    <a:pt x="362" y="21"/>
                    <a:pt x="364" y="36"/>
                    <a:pt x="364" y="49"/>
                  </a:cubicBezTo>
                  <a:cubicBezTo>
                    <a:pt x="364" y="96"/>
                    <a:pt x="346" y="136"/>
                    <a:pt x="318" y="173"/>
                  </a:cubicBezTo>
                  <a:cubicBezTo>
                    <a:pt x="304" y="193"/>
                    <a:pt x="309" y="240"/>
                    <a:pt x="326" y="257"/>
                  </a:cubicBezTo>
                  <a:cubicBezTo>
                    <a:pt x="339" y="269"/>
                    <a:pt x="335" y="286"/>
                    <a:pt x="317" y="289"/>
                  </a:cubicBezTo>
                  <a:cubicBezTo>
                    <a:pt x="300" y="293"/>
                    <a:pt x="283" y="294"/>
                    <a:pt x="266" y="292"/>
                  </a:cubicBezTo>
                  <a:cubicBezTo>
                    <a:pt x="236" y="288"/>
                    <a:pt x="232" y="291"/>
                    <a:pt x="221" y="319"/>
                  </a:cubicBezTo>
                  <a:cubicBezTo>
                    <a:pt x="217" y="329"/>
                    <a:pt x="202" y="337"/>
                    <a:pt x="190" y="342"/>
                  </a:cubicBezTo>
                  <a:cubicBezTo>
                    <a:pt x="178" y="346"/>
                    <a:pt x="169" y="337"/>
                    <a:pt x="165" y="325"/>
                  </a:cubicBezTo>
                  <a:cubicBezTo>
                    <a:pt x="161" y="315"/>
                    <a:pt x="157" y="306"/>
                    <a:pt x="152" y="298"/>
                  </a:cubicBezTo>
                  <a:cubicBezTo>
                    <a:pt x="137" y="278"/>
                    <a:pt x="114" y="277"/>
                    <a:pt x="97" y="295"/>
                  </a:cubicBezTo>
                  <a:cubicBezTo>
                    <a:pt x="90" y="302"/>
                    <a:pt x="83" y="309"/>
                    <a:pt x="77" y="317"/>
                  </a:cubicBezTo>
                  <a:cubicBezTo>
                    <a:pt x="60" y="335"/>
                    <a:pt x="38" y="337"/>
                    <a:pt x="16" y="334"/>
                  </a:cubicBezTo>
                  <a:cubicBezTo>
                    <a:pt x="2" y="332"/>
                    <a:pt x="6" y="321"/>
                    <a:pt x="14" y="315"/>
                  </a:cubicBezTo>
                  <a:cubicBezTo>
                    <a:pt x="30" y="304"/>
                    <a:pt x="47" y="294"/>
                    <a:pt x="64" y="284"/>
                  </a:cubicBezTo>
                  <a:cubicBezTo>
                    <a:pt x="85" y="272"/>
                    <a:pt x="88" y="256"/>
                    <a:pt x="72" y="237"/>
                  </a:cubicBezTo>
                  <a:cubicBezTo>
                    <a:pt x="64" y="228"/>
                    <a:pt x="56" y="227"/>
                    <a:pt x="46" y="233"/>
                  </a:cubicBezTo>
                  <a:cubicBezTo>
                    <a:pt x="36" y="240"/>
                    <a:pt x="27" y="247"/>
                    <a:pt x="16" y="252"/>
                  </a:cubicBezTo>
                  <a:cubicBezTo>
                    <a:pt x="12" y="254"/>
                    <a:pt x="6" y="251"/>
                    <a:pt x="0" y="250"/>
                  </a:cubicBezTo>
                  <a:cubicBezTo>
                    <a:pt x="1" y="245"/>
                    <a:pt x="1" y="239"/>
                    <a:pt x="3" y="234"/>
                  </a:cubicBezTo>
                  <a:cubicBezTo>
                    <a:pt x="4" y="231"/>
                    <a:pt x="8" y="230"/>
                    <a:pt x="10" y="227"/>
                  </a:cubicBezTo>
                  <a:cubicBezTo>
                    <a:pt x="30" y="208"/>
                    <a:pt x="49" y="188"/>
                    <a:pt x="68" y="168"/>
                  </a:cubicBezTo>
                  <a:cubicBezTo>
                    <a:pt x="71" y="164"/>
                    <a:pt x="74" y="160"/>
                    <a:pt x="80" y="1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79" name="Freeform 10">
              <a:extLst>
                <a:ext uri="{FF2B5EF4-FFF2-40B4-BE49-F238E27FC236}">
                  <a16:creationId xmlns:a16="http://schemas.microsoft.com/office/drawing/2014/main" id="{80E06D25-4F8D-4A0B-A3E3-CE24D2CF94E9}"/>
                </a:ext>
              </a:extLst>
            </p:cNvPr>
            <p:cNvSpPr>
              <a:spLocks/>
            </p:cNvSpPr>
            <p:nvPr/>
          </p:nvSpPr>
          <p:spPr bwMode="auto">
            <a:xfrm>
              <a:off x="1949281" y="1249141"/>
              <a:ext cx="74359" cy="268979"/>
            </a:xfrm>
            <a:custGeom>
              <a:avLst/>
              <a:gdLst>
                <a:gd name="T0" fmla="*/ 91 w 91"/>
                <a:gd name="T1" fmla="*/ 1 h 328"/>
                <a:gd name="T2" fmla="*/ 91 w 91"/>
                <a:gd name="T3" fmla="*/ 103 h 328"/>
                <a:gd name="T4" fmla="*/ 73 w 91"/>
                <a:gd name="T5" fmla="*/ 147 h 328"/>
                <a:gd name="T6" fmla="*/ 52 w 91"/>
                <a:gd name="T7" fmla="*/ 239 h 328"/>
                <a:gd name="T8" fmla="*/ 73 w 91"/>
                <a:gd name="T9" fmla="*/ 304 h 328"/>
                <a:gd name="T10" fmla="*/ 76 w 91"/>
                <a:gd name="T11" fmla="*/ 327 h 328"/>
                <a:gd name="T12" fmla="*/ 25 w 91"/>
                <a:gd name="T13" fmla="*/ 326 h 328"/>
                <a:gd name="T14" fmla="*/ 3 w 91"/>
                <a:gd name="T15" fmla="*/ 299 h 328"/>
                <a:gd name="T16" fmla="*/ 13 w 91"/>
                <a:gd name="T17" fmla="*/ 179 h 328"/>
                <a:gd name="T18" fmla="*/ 36 w 91"/>
                <a:gd name="T19" fmla="*/ 143 h 328"/>
                <a:gd name="T20" fmla="*/ 55 w 91"/>
                <a:gd name="T21" fmla="*/ 57 h 328"/>
                <a:gd name="T22" fmla="*/ 42 w 91"/>
                <a:gd name="T23" fmla="*/ 48 h 328"/>
                <a:gd name="T24" fmla="*/ 13 w 91"/>
                <a:gd name="T25" fmla="*/ 44 h 328"/>
                <a:gd name="T26" fmla="*/ 0 w 91"/>
                <a:gd name="T27" fmla="*/ 33 h 328"/>
                <a:gd name="T28" fmla="*/ 9 w 91"/>
                <a:gd name="T29" fmla="*/ 18 h 328"/>
                <a:gd name="T30" fmla="*/ 79 w 91"/>
                <a:gd name="T31" fmla="*/ 0 h 328"/>
                <a:gd name="T32" fmla="*/ 91 w 91"/>
                <a:gd name="T33" fmla="*/ 1 h 3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91" h="328">
                  <a:moveTo>
                    <a:pt x="91" y="1"/>
                  </a:moveTo>
                  <a:cubicBezTo>
                    <a:pt x="91" y="37"/>
                    <a:pt x="90" y="70"/>
                    <a:pt x="91" y="103"/>
                  </a:cubicBezTo>
                  <a:cubicBezTo>
                    <a:pt x="91" y="120"/>
                    <a:pt x="88" y="136"/>
                    <a:pt x="73" y="147"/>
                  </a:cubicBezTo>
                  <a:cubicBezTo>
                    <a:pt x="43" y="172"/>
                    <a:pt x="44" y="205"/>
                    <a:pt x="52" y="239"/>
                  </a:cubicBezTo>
                  <a:cubicBezTo>
                    <a:pt x="57" y="261"/>
                    <a:pt x="66" y="282"/>
                    <a:pt x="73" y="304"/>
                  </a:cubicBezTo>
                  <a:cubicBezTo>
                    <a:pt x="75" y="311"/>
                    <a:pt x="75" y="318"/>
                    <a:pt x="76" y="327"/>
                  </a:cubicBezTo>
                  <a:cubicBezTo>
                    <a:pt x="57" y="327"/>
                    <a:pt x="41" y="328"/>
                    <a:pt x="25" y="326"/>
                  </a:cubicBezTo>
                  <a:cubicBezTo>
                    <a:pt x="10" y="325"/>
                    <a:pt x="2" y="317"/>
                    <a:pt x="3" y="299"/>
                  </a:cubicBezTo>
                  <a:cubicBezTo>
                    <a:pt x="7" y="259"/>
                    <a:pt x="7" y="219"/>
                    <a:pt x="13" y="179"/>
                  </a:cubicBezTo>
                  <a:cubicBezTo>
                    <a:pt x="15" y="166"/>
                    <a:pt x="26" y="153"/>
                    <a:pt x="36" y="143"/>
                  </a:cubicBezTo>
                  <a:cubicBezTo>
                    <a:pt x="60" y="118"/>
                    <a:pt x="58" y="88"/>
                    <a:pt x="55" y="57"/>
                  </a:cubicBezTo>
                  <a:cubicBezTo>
                    <a:pt x="55" y="54"/>
                    <a:pt x="47" y="49"/>
                    <a:pt x="42" y="48"/>
                  </a:cubicBezTo>
                  <a:cubicBezTo>
                    <a:pt x="33" y="46"/>
                    <a:pt x="22" y="46"/>
                    <a:pt x="13" y="44"/>
                  </a:cubicBezTo>
                  <a:cubicBezTo>
                    <a:pt x="8" y="42"/>
                    <a:pt x="1" y="37"/>
                    <a:pt x="0" y="33"/>
                  </a:cubicBezTo>
                  <a:cubicBezTo>
                    <a:pt x="0" y="28"/>
                    <a:pt x="5" y="19"/>
                    <a:pt x="9" y="18"/>
                  </a:cubicBezTo>
                  <a:cubicBezTo>
                    <a:pt x="32" y="11"/>
                    <a:pt x="56" y="6"/>
                    <a:pt x="79" y="0"/>
                  </a:cubicBezTo>
                  <a:cubicBezTo>
                    <a:pt x="82" y="0"/>
                    <a:pt x="86" y="1"/>
                    <a:pt x="91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80" name="Freeform 11">
              <a:extLst>
                <a:ext uri="{FF2B5EF4-FFF2-40B4-BE49-F238E27FC236}">
                  <a16:creationId xmlns:a16="http://schemas.microsoft.com/office/drawing/2014/main" id="{B369B74C-4FD5-418F-A960-F0FBF294651C}"/>
                </a:ext>
              </a:extLst>
            </p:cNvPr>
            <p:cNvSpPr>
              <a:spLocks/>
            </p:cNvSpPr>
            <p:nvPr/>
          </p:nvSpPr>
          <p:spPr bwMode="auto">
            <a:xfrm>
              <a:off x="2041695" y="922326"/>
              <a:ext cx="153921" cy="155757"/>
            </a:xfrm>
            <a:custGeom>
              <a:avLst/>
              <a:gdLst>
                <a:gd name="T0" fmla="*/ 6 w 188"/>
                <a:gd name="T1" fmla="*/ 14 h 190"/>
                <a:gd name="T2" fmla="*/ 63 w 188"/>
                <a:gd name="T3" fmla="*/ 21 h 190"/>
                <a:gd name="T4" fmla="*/ 142 w 188"/>
                <a:gd name="T5" fmla="*/ 37 h 190"/>
                <a:gd name="T6" fmla="*/ 174 w 188"/>
                <a:gd name="T7" fmla="*/ 16 h 190"/>
                <a:gd name="T8" fmla="*/ 182 w 188"/>
                <a:gd name="T9" fmla="*/ 40 h 190"/>
                <a:gd name="T10" fmla="*/ 120 w 188"/>
                <a:gd name="T11" fmla="*/ 79 h 190"/>
                <a:gd name="T12" fmla="*/ 81 w 188"/>
                <a:gd name="T13" fmla="*/ 109 h 190"/>
                <a:gd name="T14" fmla="*/ 45 w 188"/>
                <a:gd name="T15" fmla="*/ 169 h 190"/>
                <a:gd name="T16" fmla="*/ 12 w 188"/>
                <a:gd name="T17" fmla="*/ 174 h 190"/>
                <a:gd name="T18" fmla="*/ 18 w 188"/>
                <a:gd name="T19" fmla="*/ 140 h 190"/>
                <a:gd name="T20" fmla="*/ 39 w 188"/>
                <a:gd name="T21" fmla="*/ 118 h 190"/>
                <a:gd name="T22" fmla="*/ 41 w 188"/>
                <a:gd name="T23" fmla="*/ 56 h 190"/>
                <a:gd name="T24" fmla="*/ 6 w 188"/>
                <a:gd name="T25" fmla="*/ 14 h 19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88" h="190">
                  <a:moveTo>
                    <a:pt x="6" y="14"/>
                  </a:moveTo>
                  <a:cubicBezTo>
                    <a:pt x="29" y="0"/>
                    <a:pt x="50" y="4"/>
                    <a:pt x="63" y="21"/>
                  </a:cubicBezTo>
                  <a:cubicBezTo>
                    <a:pt x="87" y="55"/>
                    <a:pt x="107" y="59"/>
                    <a:pt x="142" y="37"/>
                  </a:cubicBezTo>
                  <a:cubicBezTo>
                    <a:pt x="153" y="31"/>
                    <a:pt x="163" y="23"/>
                    <a:pt x="174" y="16"/>
                  </a:cubicBezTo>
                  <a:cubicBezTo>
                    <a:pt x="187" y="21"/>
                    <a:pt x="188" y="29"/>
                    <a:pt x="182" y="40"/>
                  </a:cubicBezTo>
                  <a:cubicBezTo>
                    <a:pt x="168" y="64"/>
                    <a:pt x="147" y="78"/>
                    <a:pt x="120" y="79"/>
                  </a:cubicBezTo>
                  <a:cubicBezTo>
                    <a:pt x="99" y="79"/>
                    <a:pt x="89" y="88"/>
                    <a:pt x="81" y="109"/>
                  </a:cubicBezTo>
                  <a:cubicBezTo>
                    <a:pt x="74" y="131"/>
                    <a:pt x="59" y="150"/>
                    <a:pt x="45" y="169"/>
                  </a:cubicBezTo>
                  <a:cubicBezTo>
                    <a:pt x="38" y="178"/>
                    <a:pt x="25" y="190"/>
                    <a:pt x="12" y="174"/>
                  </a:cubicBezTo>
                  <a:cubicBezTo>
                    <a:pt x="0" y="161"/>
                    <a:pt x="8" y="150"/>
                    <a:pt x="18" y="140"/>
                  </a:cubicBezTo>
                  <a:cubicBezTo>
                    <a:pt x="26" y="133"/>
                    <a:pt x="33" y="126"/>
                    <a:pt x="39" y="118"/>
                  </a:cubicBezTo>
                  <a:cubicBezTo>
                    <a:pt x="58" y="94"/>
                    <a:pt x="59" y="81"/>
                    <a:pt x="41" y="56"/>
                  </a:cubicBezTo>
                  <a:cubicBezTo>
                    <a:pt x="31" y="41"/>
                    <a:pt x="18" y="29"/>
                    <a:pt x="6" y="1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81" name="标题 1">
            <a:extLst>
              <a:ext uri="{FF2B5EF4-FFF2-40B4-BE49-F238E27FC236}">
                <a16:creationId xmlns:a16="http://schemas.microsoft.com/office/drawing/2014/main" id="{0ED5A53F-7564-40C0-8BFA-FC3896F41C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68024" y="209027"/>
            <a:ext cx="8655953" cy="601075"/>
          </a:xfrm>
          <a:prstGeom prst="rect">
            <a:avLst/>
          </a:prstGeom>
        </p:spPr>
        <p:txBody>
          <a:bodyPr lIns="0" rIns="0" anchor="ctr">
            <a:normAutofit/>
          </a:bodyPr>
          <a:lstStyle>
            <a:lvl1pPr algn="ctr">
              <a:defRPr sz="3200" b="1">
                <a:latin typeface="方正粗雅宋简体" panose="02000000000000000000" pitchFamily="2" charset="-122"/>
                <a:ea typeface="方正粗雅宋简体" panose="02000000000000000000" pitchFamily="2" charset="-122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cxnSp>
        <p:nvCxnSpPr>
          <p:cNvPr id="84" name="直接连接符 83" hidden="1">
            <a:extLst>
              <a:ext uri="{FF2B5EF4-FFF2-40B4-BE49-F238E27FC236}">
                <a16:creationId xmlns:a16="http://schemas.microsoft.com/office/drawing/2014/main" id="{B1136200-5422-49E4-8D90-7B1727058DB5}"/>
              </a:ext>
            </a:extLst>
          </p:cNvPr>
          <p:cNvCxnSpPr>
            <a:cxnSpLocks/>
          </p:cNvCxnSpPr>
          <p:nvPr userDrawn="1"/>
        </p:nvCxnSpPr>
        <p:spPr>
          <a:xfrm rot="5400000">
            <a:off x="702289" y="507839"/>
            <a:ext cx="404450" cy="0"/>
          </a:xfrm>
          <a:prstGeom prst="line">
            <a:avLst/>
          </a:prstGeom>
          <a:ln w="57150"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5" name="矩形 84" hidden="1">
            <a:extLst>
              <a:ext uri="{FF2B5EF4-FFF2-40B4-BE49-F238E27FC236}">
                <a16:creationId xmlns:a16="http://schemas.microsoft.com/office/drawing/2014/main" id="{59D3579D-47D4-46DF-977D-BEF716FFEFEE}"/>
              </a:ext>
            </a:extLst>
          </p:cNvPr>
          <p:cNvSpPr/>
          <p:nvPr userDrawn="1"/>
        </p:nvSpPr>
        <p:spPr>
          <a:xfrm>
            <a:off x="869887" y="-22274"/>
            <a:ext cx="236852" cy="808281"/>
          </a:xfrm>
          <a:prstGeom prst="rect">
            <a:avLst/>
          </a:pr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8" name="文本占位符 87">
            <a:extLst>
              <a:ext uri="{FF2B5EF4-FFF2-40B4-BE49-F238E27FC236}">
                <a16:creationId xmlns:a16="http://schemas.microsoft.com/office/drawing/2014/main" id="{DD48FFAC-2DD4-4975-857C-676806078542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3588785" y="827088"/>
            <a:ext cx="5014430" cy="6016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1800" b="1">
                <a:solidFill>
                  <a:schemeClr val="tx2"/>
                </a:solidFill>
                <a:latin typeface="方正准雅宋简体" panose="02000000000000000000" pitchFamily="2" charset="-122"/>
                <a:ea typeface="方正准雅宋简体" panose="02000000000000000000" pitchFamily="2" charset="-122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单击此处编辑母版文本样式</a:t>
            </a:r>
          </a:p>
        </p:txBody>
      </p:sp>
    </p:spTree>
    <p:extLst>
      <p:ext uri="{BB962C8B-B14F-4D97-AF65-F5344CB8AC3E}">
        <p14:creationId xmlns:p14="http://schemas.microsoft.com/office/powerpoint/2010/main" val="22828341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副标题 2">
            <a:extLst>
              <a:ext uri="{FF2B5EF4-FFF2-40B4-BE49-F238E27FC236}">
                <a16:creationId xmlns:a16="http://schemas.microsoft.com/office/drawing/2014/main" id="{4D928ABA-C44F-43AE-8DB2-0946332E26B7}"/>
              </a:ext>
            </a:extLst>
          </p:cNvPr>
          <p:cNvSpPr txBox="1">
            <a:spLocks/>
          </p:cNvSpPr>
          <p:nvPr userDrawn="1"/>
        </p:nvSpPr>
        <p:spPr>
          <a:xfrm>
            <a:off x="1515340" y="4747371"/>
            <a:ext cx="2812728" cy="617036"/>
          </a:xfrm>
          <a:prstGeom prst="rect">
            <a:avLst/>
          </a:prstGeom>
          <a:solidFill>
            <a:srgbClr val="04428A"/>
          </a:solidFill>
        </p:spPr>
        <p:txBody>
          <a:bodyPr vert="horz" lIns="0" tIns="45720" rIns="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endParaRPr lang="zh-CN" altLang="en-US" sz="2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81" name="副标题 2">
            <a:extLst>
              <a:ext uri="{FF2B5EF4-FFF2-40B4-BE49-F238E27FC236}">
                <a16:creationId xmlns:a16="http://schemas.microsoft.com/office/drawing/2014/main" id="{55E12536-F5E6-4615-BCA3-FD43010BD3F0}"/>
              </a:ext>
            </a:extLst>
          </p:cNvPr>
          <p:cNvSpPr txBox="1">
            <a:spLocks/>
          </p:cNvSpPr>
          <p:nvPr userDrawn="1"/>
        </p:nvSpPr>
        <p:spPr>
          <a:xfrm>
            <a:off x="1515340" y="3841753"/>
            <a:ext cx="3225354" cy="617036"/>
          </a:xfrm>
          <a:prstGeom prst="rect">
            <a:avLst/>
          </a:prstGeom>
        </p:spPr>
        <p:txBody>
          <a:bodyPr vert="horz" lIns="0" tIns="45720" rIns="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b="1" kern="1200">
                <a:solidFill>
                  <a:srgbClr val="04428A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zh-CN" sz="1400" b="1" kern="1200" dirty="0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typeface="+mn-lt"/>
                <a:ea typeface="+mn-ea"/>
                <a:cs typeface="+mn-cs"/>
              </a:rPr>
              <a:t>This Paper is On the Guidance and Mentor XXX support</a:t>
            </a:r>
            <a:endParaRPr lang="zh-CN" altLang="zh-CN" sz="1400" b="1" kern="1200" dirty="0">
              <a:solidFill>
                <a:schemeClr val="tx1">
                  <a:lumMod val="75000"/>
                  <a:lumOff val="25000"/>
                </a:schemeClr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85" name="文本占位符 84">
            <a:extLst>
              <a:ext uri="{FF2B5EF4-FFF2-40B4-BE49-F238E27FC236}">
                <a16:creationId xmlns:a16="http://schemas.microsoft.com/office/drawing/2014/main" id="{9C066E07-1FB2-4E4E-885A-DB04877132EC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515340" y="4747371"/>
            <a:ext cx="2743200" cy="617537"/>
          </a:xfrm>
          <a:prstGeom prst="rect">
            <a:avLst/>
          </a:prstGeom>
        </p:spPr>
        <p:txBody>
          <a:bodyPr anchor="ctr"/>
          <a:lstStyle>
            <a:lvl1pPr marL="0" indent="0" algn="l">
              <a:buNone/>
              <a:defRPr b="1">
                <a:solidFill>
                  <a:schemeClr val="bg1"/>
                </a:solidFill>
                <a:latin typeface="+mj-ea"/>
                <a:ea typeface="+mj-ea"/>
              </a:defRPr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zh-CN" altLang="en-US" dirty="0"/>
              <a:t>答辩人信息</a:t>
            </a:r>
          </a:p>
        </p:txBody>
      </p:sp>
      <p:grpSp>
        <p:nvGrpSpPr>
          <p:cNvPr id="87" name="Group 74">
            <a:extLst>
              <a:ext uri="{FF2B5EF4-FFF2-40B4-BE49-F238E27FC236}">
                <a16:creationId xmlns:a16="http://schemas.microsoft.com/office/drawing/2014/main" id="{DE5F34AA-DE60-49EE-982E-B1E176FEED90}"/>
              </a:ext>
            </a:extLst>
          </p:cNvPr>
          <p:cNvGrpSpPr>
            <a:grpSpLocks noChangeAspect="1"/>
          </p:cNvGrpSpPr>
          <p:nvPr userDrawn="1"/>
        </p:nvGrpSpPr>
        <p:grpSpPr bwMode="auto">
          <a:xfrm>
            <a:off x="1511922" y="1044653"/>
            <a:ext cx="2014537" cy="560387"/>
            <a:chOff x="954" y="660"/>
            <a:chExt cx="1269" cy="353"/>
          </a:xfrm>
        </p:grpSpPr>
        <p:sp>
          <p:nvSpPr>
            <p:cNvPr id="89" name="Freeform 75">
              <a:extLst>
                <a:ext uri="{FF2B5EF4-FFF2-40B4-BE49-F238E27FC236}">
                  <a16:creationId xmlns:a16="http://schemas.microsoft.com/office/drawing/2014/main" id="{8B2498DD-9199-46A2-A18D-0705D6769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0" name="Freeform 76">
              <a:extLst>
                <a:ext uri="{FF2B5EF4-FFF2-40B4-BE49-F238E27FC236}">
                  <a16:creationId xmlns:a16="http://schemas.microsoft.com/office/drawing/2014/main" id="{27F2E103-1219-4B08-AFAB-E952194DE8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1" name="Freeform 77">
              <a:extLst>
                <a:ext uri="{FF2B5EF4-FFF2-40B4-BE49-F238E27FC236}">
                  <a16:creationId xmlns:a16="http://schemas.microsoft.com/office/drawing/2014/main" id="{53C6CDB3-EB59-492C-951E-09DD700131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2" name="Freeform 78">
              <a:extLst>
                <a:ext uri="{FF2B5EF4-FFF2-40B4-BE49-F238E27FC236}">
                  <a16:creationId xmlns:a16="http://schemas.microsoft.com/office/drawing/2014/main" id="{2FEF08A5-6DF9-4AB5-A5A9-75D060EEA51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3" name="Freeform 79">
              <a:extLst>
                <a:ext uri="{FF2B5EF4-FFF2-40B4-BE49-F238E27FC236}">
                  <a16:creationId xmlns:a16="http://schemas.microsoft.com/office/drawing/2014/main" id="{9D2D39E7-58A1-4FC8-BC3E-3A297B07B5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4" name="Freeform 80">
              <a:extLst>
                <a:ext uri="{FF2B5EF4-FFF2-40B4-BE49-F238E27FC236}">
                  <a16:creationId xmlns:a16="http://schemas.microsoft.com/office/drawing/2014/main" id="{915E986D-1EF4-42B3-94BB-73A288B9101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5" name="Freeform 81">
              <a:extLst>
                <a:ext uri="{FF2B5EF4-FFF2-40B4-BE49-F238E27FC236}">
                  <a16:creationId xmlns:a16="http://schemas.microsoft.com/office/drawing/2014/main" id="{76BD02E3-0A82-4F7E-B49E-08A3A8C6A6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6" name="Freeform 82">
              <a:extLst>
                <a:ext uri="{FF2B5EF4-FFF2-40B4-BE49-F238E27FC236}">
                  <a16:creationId xmlns:a16="http://schemas.microsoft.com/office/drawing/2014/main" id="{72D823C7-888B-4B1A-BFC8-5E00FF601B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7" name="Freeform 83">
              <a:extLst>
                <a:ext uri="{FF2B5EF4-FFF2-40B4-BE49-F238E27FC236}">
                  <a16:creationId xmlns:a16="http://schemas.microsoft.com/office/drawing/2014/main" id="{4AC02DF5-F283-49BB-8E72-C9328F2686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8" name="Freeform 84">
              <a:extLst>
                <a:ext uri="{FF2B5EF4-FFF2-40B4-BE49-F238E27FC236}">
                  <a16:creationId xmlns:a16="http://schemas.microsoft.com/office/drawing/2014/main" id="{9916BE3C-9CFD-4E8D-A180-F8DF74C6F4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99" name="Freeform 85">
              <a:extLst>
                <a:ext uri="{FF2B5EF4-FFF2-40B4-BE49-F238E27FC236}">
                  <a16:creationId xmlns:a16="http://schemas.microsoft.com/office/drawing/2014/main" id="{88769C33-8DE2-46FA-AE8E-1223ED2C430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0" name="Freeform 86">
              <a:extLst>
                <a:ext uri="{FF2B5EF4-FFF2-40B4-BE49-F238E27FC236}">
                  <a16:creationId xmlns:a16="http://schemas.microsoft.com/office/drawing/2014/main" id="{0CE95D69-B4C5-4145-932B-021143A6B2E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1" name="Freeform 87">
              <a:extLst>
                <a:ext uri="{FF2B5EF4-FFF2-40B4-BE49-F238E27FC236}">
                  <a16:creationId xmlns:a16="http://schemas.microsoft.com/office/drawing/2014/main" id="{43B13C19-FB89-4EED-81C6-3D2C2608D4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2" name="Freeform 88">
              <a:extLst>
                <a:ext uri="{FF2B5EF4-FFF2-40B4-BE49-F238E27FC236}">
                  <a16:creationId xmlns:a16="http://schemas.microsoft.com/office/drawing/2014/main" id="{8A91F156-A29E-472C-94F4-CE256BA0D5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3" name="Freeform 89">
              <a:extLst>
                <a:ext uri="{FF2B5EF4-FFF2-40B4-BE49-F238E27FC236}">
                  <a16:creationId xmlns:a16="http://schemas.microsoft.com/office/drawing/2014/main" id="{D7807415-D02A-4C80-BD78-41B382E351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4" name="Freeform 90">
              <a:extLst>
                <a:ext uri="{FF2B5EF4-FFF2-40B4-BE49-F238E27FC236}">
                  <a16:creationId xmlns:a16="http://schemas.microsoft.com/office/drawing/2014/main" id="{79DEE1DD-01C2-4B73-A6CD-DE0BE6BB7E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5" name="Freeform 91">
              <a:extLst>
                <a:ext uri="{FF2B5EF4-FFF2-40B4-BE49-F238E27FC236}">
                  <a16:creationId xmlns:a16="http://schemas.microsoft.com/office/drawing/2014/main" id="{010AA1A6-E46A-4F75-88C5-A56342E57C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6" name="Freeform 92">
              <a:extLst>
                <a:ext uri="{FF2B5EF4-FFF2-40B4-BE49-F238E27FC236}">
                  <a16:creationId xmlns:a16="http://schemas.microsoft.com/office/drawing/2014/main" id="{C52736F8-DD1E-4205-B22C-019116B72B3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7" name="Freeform 93">
              <a:extLst>
                <a:ext uri="{FF2B5EF4-FFF2-40B4-BE49-F238E27FC236}">
                  <a16:creationId xmlns:a16="http://schemas.microsoft.com/office/drawing/2014/main" id="{BCAE0993-9F35-49E9-8612-7A3460FF04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8" name="Freeform 94">
              <a:extLst>
                <a:ext uri="{FF2B5EF4-FFF2-40B4-BE49-F238E27FC236}">
                  <a16:creationId xmlns:a16="http://schemas.microsoft.com/office/drawing/2014/main" id="{08903417-CDA2-4B5C-8663-742A77050D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09" name="Freeform 95">
              <a:extLst>
                <a:ext uri="{FF2B5EF4-FFF2-40B4-BE49-F238E27FC236}">
                  <a16:creationId xmlns:a16="http://schemas.microsoft.com/office/drawing/2014/main" id="{6DAE163C-9373-4D54-80DA-79F3026765F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0" name="Freeform 96">
              <a:extLst>
                <a:ext uri="{FF2B5EF4-FFF2-40B4-BE49-F238E27FC236}">
                  <a16:creationId xmlns:a16="http://schemas.microsoft.com/office/drawing/2014/main" id="{5E76BFC7-2013-43FB-854A-4415FCE2F7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1" name="Freeform 97">
              <a:extLst>
                <a:ext uri="{FF2B5EF4-FFF2-40B4-BE49-F238E27FC236}">
                  <a16:creationId xmlns:a16="http://schemas.microsoft.com/office/drawing/2014/main" id="{8AFBC41A-7495-4D2D-BE77-66A1AB944E7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2" name="Freeform 98">
              <a:extLst>
                <a:ext uri="{FF2B5EF4-FFF2-40B4-BE49-F238E27FC236}">
                  <a16:creationId xmlns:a16="http://schemas.microsoft.com/office/drawing/2014/main" id="{D09FB162-D409-4711-8412-06A1353A31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3" name="Freeform 99">
              <a:extLst>
                <a:ext uri="{FF2B5EF4-FFF2-40B4-BE49-F238E27FC236}">
                  <a16:creationId xmlns:a16="http://schemas.microsoft.com/office/drawing/2014/main" id="{A0A56EEB-FC0B-4ABC-9E2C-EE345582F9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4" name="Freeform 100">
              <a:extLst>
                <a:ext uri="{FF2B5EF4-FFF2-40B4-BE49-F238E27FC236}">
                  <a16:creationId xmlns:a16="http://schemas.microsoft.com/office/drawing/2014/main" id="{515DC53A-290B-4BCD-A377-F29BC3F3B6A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5" name="Freeform 101">
              <a:extLst>
                <a:ext uri="{FF2B5EF4-FFF2-40B4-BE49-F238E27FC236}">
                  <a16:creationId xmlns:a16="http://schemas.microsoft.com/office/drawing/2014/main" id="{43C182AC-B9CB-4033-809E-037CC73333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6" name="Freeform 102">
              <a:extLst>
                <a:ext uri="{FF2B5EF4-FFF2-40B4-BE49-F238E27FC236}">
                  <a16:creationId xmlns:a16="http://schemas.microsoft.com/office/drawing/2014/main" id="{CA0469B9-9E7E-4971-8D1B-3A413794B9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7" name="Freeform 103">
              <a:extLst>
                <a:ext uri="{FF2B5EF4-FFF2-40B4-BE49-F238E27FC236}">
                  <a16:creationId xmlns:a16="http://schemas.microsoft.com/office/drawing/2014/main" id="{90D9BB77-EE58-496F-AD2A-501FC366C1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8" name="Freeform 104">
              <a:extLst>
                <a:ext uri="{FF2B5EF4-FFF2-40B4-BE49-F238E27FC236}">
                  <a16:creationId xmlns:a16="http://schemas.microsoft.com/office/drawing/2014/main" id="{23E2F9BE-3F09-4C1F-903B-DEDE7D1437B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19" name="Freeform 105">
              <a:extLst>
                <a:ext uri="{FF2B5EF4-FFF2-40B4-BE49-F238E27FC236}">
                  <a16:creationId xmlns:a16="http://schemas.microsoft.com/office/drawing/2014/main" id="{6BCCF8C5-EFF5-48BD-8438-CD6288B8B4BC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0" name="Freeform 106">
              <a:extLst>
                <a:ext uri="{FF2B5EF4-FFF2-40B4-BE49-F238E27FC236}">
                  <a16:creationId xmlns:a16="http://schemas.microsoft.com/office/drawing/2014/main" id="{D85300FF-28F5-4F4C-9868-6E9E7358F06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1" name="Freeform 107">
              <a:extLst>
                <a:ext uri="{FF2B5EF4-FFF2-40B4-BE49-F238E27FC236}">
                  <a16:creationId xmlns:a16="http://schemas.microsoft.com/office/drawing/2014/main" id="{B5784116-8C30-4671-9587-9D254C0F5AC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2" name="Freeform 108">
              <a:extLst>
                <a:ext uri="{FF2B5EF4-FFF2-40B4-BE49-F238E27FC236}">
                  <a16:creationId xmlns:a16="http://schemas.microsoft.com/office/drawing/2014/main" id="{DAFE9458-FE6E-4BB9-B4E5-4D0938965F3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3" name="Freeform 109">
              <a:extLst>
                <a:ext uri="{FF2B5EF4-FFF2-40B4-BE49-F238E27FC236}">
                  <a16:creationId xmlns:a16="http://schemas.microsoft.com/office/drawing/2014/main" id="{016F9691-45CF-46FE-AA70-9A990927ED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4" name="Freeform 110">
              <a:extLst>
                <a:ext uri="{FF2B5EF4-FFF2-40B4-BE49-F238E27FC236}">
                  <a16:creationId xmlns:a16="http://schemas.microsoft.com/office/drawing/2014/main" id="{B225A0DC-7ECA-4E20-9B61-D8C8A44DBA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5" name="Freeform 111">
              <a:extLst>
                <a:ext uri="{FF2B5EF4-FFF2-40B4-BE49-F238E27FC236}">
                  <a16:creationId xmlns:a16="http://schemas.microsoft.com/office/drawing/2014/main" id="{CD8BE105-8632-48C6-98AA-3BC083F5C5B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6" name="Freeform 112">
              <a:extLst>
                <a:ext uri="{FF2B5EF4-FFF2-40B4-BE49-F238E27FC236}">
                  <a16:creationId xmlns:a16="http://schemas.microsoft.com/office/drawing/2014/main" id="{E8E80D59-7153-46E8-8ECB-43A44D2BD65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7" name="Freeform 113">
              <a:extLst>
                <a:ext uri="{FF2B5EF4-FFF2-40B4-BE49-F238E27FC236}">
                  <a16:creationId xmlns:a16="http://schemas.microsoft.com/office/drawing/2014/main" id="{79FC4AC3-30A3-4A82-9A40-93045F67BC4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8" name="Freeform 114">
              <a:extLst>
                <a:ext uri="{FF2B5EF4-FFF2-40B4-BE49-F238E27FC236}">
                  <a16:creationId xmlns:a16="http://schemas.microsoft.com/office/drawing/2014/main" id="{3AB54E72-92A4-46A2-9ABB-FCC8E92962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29" name="Freeform 115">
              <a:extLst>
                <a:ext uri="{FF2B5EF4-FFF2-40B4-BE49-F238E27FC236}">
                  <a16:creationId xmlns:a16="http://schemas.microsoft.com/office/drawing/2014/main" id="{E9B7B1E9-6B5C-4ABF-A6A4-475C1FFFF1D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0" name="Freeform 116">
              <a:extLst>
                <a:ext uri="{FF2B5EF4-FFF2-40B4-BE49-F238E27FC236}">
                  <a16:creationId xmlns:a16="http://schemas.microsoft.com/office/drawing/2014/main" id="{C7EEDC3D-B057-4D89-9724-8F25D6CBD68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1" name="Freeform 117">
              <a:extLst>
                <a:ext uri="{FF2B5EF4-FFF2-40B4-BE49-F238E27FC236}">
                  <a16:creationId xmlns:a16="http://schemas.microsoft.com/office/drawing/2014/main" id="{500387AB-FCEB-410E-9E89-515ABF95E4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2" name="Freeform 118">
              <a:extLst>
                <a:ext uri="{FF2B5EF4-FFF2-40B4-BE49-F238E27FC236}">
                  <a16:creationId xmlns:a16="http://schemas.microsoft.com/office/drawing/2014/main" id="{22E285A3-9B96-4499-B043-4F370F63013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3" name="Freeform 119">
              <a:extLst>
                <a:ext uri="{FF2B5EF4-FFF2-40B4-BE49-F238E27FC236}">
                  <a16:creationId xmlns:a16="http://schemas.microsoft.com/office/drawing/2014/main" id="{1B908973-8AE8-4B7B-B100-336A7177394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4" name="Freeform 120">
              <a:extLst>
                <a:ext uri="{FF2B5EF4-FFF2-40B4-BE49-F238E27FC236}">
                  <a16:creationId xmlns:a16="http://schemas.microsoft.com/office/drawing/2014/main" id="{1375AF14-9ABC-434E-8402-76DB53F6C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5" name="Freeform 121">
              <a:extLst>
                <a:ext uri="{FF2B5EF4-FFF2-40B4-BE49-F238E27FC236}">
                  <a16:creationId xmlns:a16="http://schemas.microsoft.com/office/drawing/2014/main" id="{A87E967F-2771-47FD-AE1F-15AF226C63D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6" name="Freeform 122">
              <a:extLst>
                <a:ext uri="{FF2B5EF4-FFF2-40B4-BE49-F238E27FC236}">
                  <a16:creationId xmlns:a16="http://schemas.microsoft.com/office/drawing/2014/main" id="{0C0CF095-E9ED-43B6-921B-11B4DFB4B8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7" name="Freeform 123">
              <a:extLst>
                <a:ext uri="{FF2B5EF4-FFF2-40B4-BE49-F238E27FC236}">
                  <a16:creationId xmlns:a16="http://schemas.microsoft.com/office/drawing/2014/main" id="{DA7EF2E6-E052-449B-A100-FC852D03C96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8" name="Freeform 124">
              <a:extLst>
                <a:ext uri="{FF2B5EF4-FFF2-40B4-BE49-F238E27FC236}">
                  <a16:creationId xmlns:a16="http://schemas.microsoft.com/office/drawing/2014/main" id="{009D9541-5AEC-4746-9DAB-628470FA410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39" name="Freeform 125">
              <a:extLst>
                <a:ext uri="{FF2B5EF4-FFF2-40B4-BE49-F238E27FC236}">
                  <a16:creationId xmlns:a16="http://schemas.microsoft.com/office/drawing/2014/main" id="{5D126454-24AF-4FEA-8F3B-4BAB4A1EB95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0" name="Freeform 126">
              <a:extLst>
                <a:ext uri="{FF2B5EF4-FFF2-40B4-BE49-F238E27FC236}">
                  <a16:creationId xmlns:a16="http://schemas.microsoft.com/office/drawing/2014/main" id="{21170BD5-ADBC-495C-B8BD-5803DF4FEB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1" name="Freeform 127">
              <a:extLst>
                <a:ext uri="{FF2B5EF4-FFF2-40B4-BE49-F238E27FC236}">
                  <a16:creationId xmlns:a16="http://schemas.microsoft.com/office/drawing/2014/main" id="{CBD44F93-6078-4D44-B661-4EB0E99500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2" name="Freeform 128">
              <a:extLst>
                <a:ext uri="{FF2B5EF4-FFF2-40B4-BE49-F238E27FC236}">
                  <a16:creationId xmlns:a16="http://schemas.microsoft.com/office/drawing/2014/main" id="{45E65DB2-3712-42F0-93B8-FCF56DB1D9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3" name="Freeform 129">
              <a:extLst>
                <a:ext uri="{FF2B5EF4-FFF2-40B4-BE49-F238E27FC236}">
                  <a16:creationId xmlns:a16="http://schemas.microsoft.com/office/drawing/2014/main" id="{056EA474-333E-4482-9A08-C13AA1C2C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4" name="Freeform 130">
              <a:extLst>
                <a:ext uri="{FF2B5EF4-FFF2-40B4-BE49-F238E27FC236}">
                  <a16:creationId xmlns:a16="http://schemas.microsoft.com/office/drawing/2014/main" id="{7625672A-2B87-440F-A4EA-316D3877C7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5" name="Freeform 131">
              <a:extLst>
                <a:ext uri="{FF2B5EF4-FFF2-40B4-BE49-F238E27FC236}">
                  <a16:creationId xmlns:a16="http://schemas.microsoft.com/office/drawing/2014/main" id="{29B854F1-1233-46AD-B832-38BBBA7EA6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6" name="Freeform 132">
              <a:extLst>
                <a:ext uri="{FF2B5EF4-FFF2-40B4-BE49-F238E27FC236}">
                  <a16:creationId xmlns:a16="http://schemas.microsoft.com/office/drawing/2014/main" id="{C08F52CD-3E28-4262-B4F6-59DFB1285C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7" name="Freeform 133">
              <a:extLst>
                <a:ext uri="{FF2B5EF4-FFF2-40B4-BE49-F238E27FC236}">
                  <a16:creationId xmlns:a16="http://schemas.microsoft.com/office/drawing/2014/main" id="{DB72564E-BD73-4A72-A746-1868092EDC8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8" name="Freeform 134">
              <a:extLst>
                <a:ext uri="{FF2B5EF4-FFF2-40B4-BE49-F238E27FC236}">
                  <a16:creationId xmlns:a16="http://schemas.microsoft.com/office/drawing/2014/main" id="{BF307901-670F-4D61-852C-FD6D7C83F9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49" name="Freeform 135">
              <a:extLst>
                <a:ext uri="{FF2B5EF4-FFF2-40B4-BE49-F238E27FC236}">
                  <a16:creationId xmlns:a16="http://schemas.microsoft.com/office/drawing/2014/main" id="{61EA73CD-C6A3-4252-9AF0-8749345E60A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0" name="Freeform 136">
              <a:extLst>
                <a:ext uri="{FF2B5EF4-FFF2-40B4-BE49-F238E27FC236}">
                  <a16:creationId xmlns:a16="http://schemas.microsoft.com/office/drawing/2014/main" id="{554217B1-DE75-417E-B7D0-233320BE59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1" name="Freeform 137">
              <a:extLst>
                <a:ext uri="{FF2B5EF4-FFF2-40B4-BE49-F238E27FC236}">
                  <a16:creationId xmlns:a16="http://schemas.microsoft.com/office/drawing/2014/main" id="{D985DAC8-BBB3-4137-9160-BA02CFFF1FE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2" name="Freeform 138">
              <a:extLst>
                <a:ext uri="{FF2B5EF4-FFF2-40B4-BE49-F238E27FC236}">
                  <a16:creationId xmlns:a16="http://schemas.microsoft.com/office/drawing/2014/main" id="{82127D24-C41B-4AC6-BE3C-21DDE5E75A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3" name="Freeform 139">
              <a:extLst>
                <a:ext uri="{FF2B5EF4-FFF2-40B4-BE49-F238E27FC236}">
                  <a16:creationId xmlns:a16="http://schemas.microsoft.com/office/drawing/2014/main" id="{26F3D97C-ECC2-4C9D-9C2E-A4BB54A56AD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4" name="Freeform 140">
              <a:extLst>
                <a:ext uri="{FF2B5EF4-FFF2-40B4-BE49-F238E27FC236}">
                  <a16:creationId xmlns:a16="http://schemas.microsoft.com/office/drawing/2014/main" id="{8528C489-1E39-4EAA-916C-F5D4CBE01B6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  <p:sp>
          <p:nvSpPr>
            <p:cNvPr id="155" name="Freeform 141">
              <a:extLst>
                <a:ext uri="{FF2B5EF4-FFF2-40B4-BE49-F238E27FC236}">
                  <a16:creationId xmlns:a16="http://schemas.microsoft.com/office/drawing/2014/main" id="{B0DD7ED7-C458-43A1-A436-277A31301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solidFill>
              <a:srgbClr val="003F88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/>
            </a:p>
          </p:txBody>
        </p:sp>
      </p:grpSp>
      <p:sp>
        <p:nvSpPr>
          <p:cNvPr id="7" name="文本框 6">
            <a:extLst>
              <a:ext uri="{FF2B5EF4-FFF2-40B4-BE49-F238E27FC236}">
                <a16:creationId xmlns:a16="http://schemas.microsoft.com/office/drawing/2014/main" id="{460BFB9A-C912-4D22-97BB-85D3A37635C3}"/>
              </a:ext>
            </a:extLst>
          </p:cNvPr>
          <p:cNvSpPr txBox="1"/>
          <p:nvPr userDrawn="1"/>
        </p:nvSpPr>
        <p:spPr>
          <a:xfrm>
            <a:off x="1511922" y="2249299"/>
            <a:ext cx="3228772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 fontScale="77500" lnSpcReduction="20000"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5400" b="1" kern="1200" dirty="0">
                <a:solidFill>
                  <a:schemeClr val="tx1">
                    <a:lumMod val="75000"/>
                    <a:lumOff val="25000"/>
                  </a:schemeClr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j-cs"/>
              </a:rPr>
              <a:t>感谢老师们的</a:t>
            </a:r>
          </a:p>
        </p:txBody>
      </p:sp>
      <p:sp>
        <p:nvSpPr>
          <p:cNvPr id="156" name="文本框 155">
            <a:extLst>
              <a:ext uri="{FF2B5EF4-FFF2-40B4-BE49-F238E27FC236}">
                <a16:creationId xmlns:a16="http://schemas.microsoft.com/office/drawing/2014/main" id="{DEDEC979-C50A-44A2-A581-D5B79A9EF3AC}"/>
              </a:ext>
            </a:extLst>
          </p:cNvPr>
          <p:cNvSpPr txBox="1"/>
          <p:nvPr userDrawn="1"/>
        </p:nvSpPr>
        <p:spPr>
          <a:xfrm>
            <a:off x="1511922" y="2954420"/>
            <a:ext cx="2489551" cy="840230"/>
          </a:xfrm>
          <a:prstGeom prst="rect">
            <a:avLst/>
          </a:prstGeom>
        </p:spPr>
        <p:txBody>
          <a:bodyPr vert="horz" lIns="0" tIns="45720" rIns="0" bIns="45720" rtlCol="0" anchor="ctr">
            <a:normAutofit/>
          </a:bodyPr>
          <a:lstStyle>
            <a:lvl1pPr>
              <a:lnSpc>
                <a:spcPct val="90000"/>
              </a:lnSpc>
              <a:spcBef>
                <a:spcPct val="0"/>
              </a:spcBef>
              <a:buNone/>
              <a:defRPr sz="5400" b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lvl="0"/>
            <a:r>
              <a:rPr lang="zh-CN" altLang="en-US" sz="3600" b="1" kern="1200" dirty="0">
                <a:solidFill>
                  <a:srgbClr val="04428A"/>
                </a:solidFill>
                <a:latin typeface="方正粗雅宋简体" panose="02000000000000000000" pitchFamily="2" charset="-122"/>
                <a:ea typeface="方正粗雅宋简体" panose="02000000000000000000" pitchFamily="2" charset="-122"/>
                <a:cs typeface="+mn-cs"/>
              </a:rPr>
              <a:t>悉心指导</a:t>
            </a:r>
          </a:p>
        </p:txBody>
      </p:sp>
    </p:spTree>
    <p:extLst>
      <p:ext uri="{BB962C8B-B14F-4D97-AF65-F5344CB8AC3E}">
        <p14:creationId xmlns:p14="http://schemas.microsoft.com/office/powerpoint/2010/main" val="27245281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10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11.xml"/><Relationship Id="rId1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76722623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2" r:id="rId1"/>
    <p:sldLayoutId id="2147483676" r:id="rId2"/>
    <p:sldLayoutId id="2147483694" r:id="rId3"/>
    <p:sldLayoutId id="2147483649" r:id="rId4"/>
    <p:sldLayoutId id="2147483657" r:id="rId5"/>
    <p:sldLayoutId id="2147483658" r:id="rId6"/>
    <p:sldLayoutId id="2147483695" r:id="rId7"/>
    <p:sldLayoutId id="2147483655" r:id="rId8"/>
    <p:sldLayoutId id="2147483656" r:id="rId9"/>
  </p:sldLayoutIdLst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Word"/>
      </p:transition>
    </mc:Choice>
    <mc:Fallback xmlns="">
      <p:transition spd="slow">
        <p:fade/>
      </p:transition>
    </mc:Fallback>
  </mc:AlternateConten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2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pos="192">
          <p15:clr>
            <a:srgbClr val="F26B43"/>
          </p15:clr>
        </p15:guide>
        <p15:guide id="2" pos="7488">
          <p15:clr>
            <a:srgbClr val="F26B43"/>
          </p15:clr>
        </p15:guide>
        <p15:guide id="3" orient="horz" pos="432">
          <p15:clr>
            <a:srgbClr val="F26B43"/>
          </p15:clr>
        </p15:guide>
        <p15:guide id="4" orient="horz" pos="472">
          <p15:clr>
            <a:srgbClr val="F26B43"/>
          </p15:clr>
        </p15:guide>
        <p15:guide id="5" orient="horz" pos="4104">
          <p15:clr>
            <a:srgbClr val="F26B43"/>
          </p15:clr>
        </p15:guide>
        <p15:guide id="6" orient="horz" pos="4056">
          <p15:clr>
            <a:srgbClr val="F26B43"/>
          </p15:clr>
        </p15:guide>
        <p15:guide id="7" orient="horz" pos="2160" userDrawn="1">
          <p15:clr>
            <a:srgbClr val="F26B43"/>
          </p15:clr>
        </p15:guide>
        <p15:guide id="8" pos="3840" userDrawn="1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267491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264">
          <p15:clr>
            <a:srgbClr val="F26B43"/>
          </p15:clr>
        </p15:guide>
        <p15:guide id="2" pos="3840">
          <p15:clr>
            <a:srgbClr val="F26B43"/>
          </p15:clr>
        </p15:guide>
        <p15:guide id="3" pos="192">
          <p15:clr>
            <a:srgbClr val="F26B43"/>
          </p15:clr>
        </p15:guide>
        <p15:guide id="4" pos="7488">
          <p15:clr>
            <a:srgbClr val="F26B43"/>
          </p15:clr>
        </p15:guide>
        <p15:guide id="5" orient="horz" pos="432">
          <p15:clr>
            <a:srgbClr val="F26B43"/>
          </p15:clr>
        </p15:guide>
        <p15:guide id="6" orient="horz" pos="472">
          <p15:clr>
            <a:srgbClr val="F26B43"/>
          </p15:clr>
        </p15:guide>
        <p15:guide id="7" orient="horz" pos="4104">
          <p15:clr>
            <a:srgbClr val="F26B43"/>
          </p15:clr>
        </p15:guide>
        <p15:guide id="8" orient="horz" pos="4056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2.xml"/><Relationship Id="rId5" Type="http://schemas.openxmlformats.org/officeDocument/2006/relationships/slideLayout" Target="../slideLayouts/slideLayout8.xml"/><Relationship Id="rId4" Type="http://schemas.openxmlformats.org/officeDocument/2006/relationships/video" Target="../media/media2.mp4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22.png"/><Relationship Id="rId5" Type="http://schemas.openxmlformats.org/officeDocument/2006/relationships/image" Target="../media/image21.png"/><Relationship Id="rId4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16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5.png"/><Relationship Id="rId4" Type="http://schemas.openxmlformats.org/officeDocument/2006/relationships/notesSlide" Target="../notesSlides/notesSlide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video" Target="../media/media6.mp4"/><Relationship Id="rId1" Type="http://schemas.microsoft.com/office/2007/relationships/media" Target="../media/media6.mp4"/><Relationship Id="rId5" Type="http://schemas.openxmlformats.org/officeDocument/2006/relationships/image" Target="../media/image26.png"/><Relationship Id="rId4" Type="http://schemas.openxmlformats.org/officeDocument/2006/relationships/notesSlide" Target="../notesSlides/notesSlide18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5" Type="http://schemas.microsoft.com/office/2007/relationships/hdphoto" Target="../media/hdphoto1.wdp"/><Relationship Id="rId4" Type="http://schemas.openxmlformats.org/officeDocument/2006/relationships/image" Target="../media/image7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3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8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8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占位符 4">
            <a:extLst>
              <a:ext uri="{FF2B5EF4-FFF2-40B4-BE49-F238E27FC236}">
                <a16:creationId xmlns:a16="http://schemas.microsoft.com/office/drawing/2014/main" id="{C32E6A18-380F-4A05-8D91-FC58B280B675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7999"/>
          </a:xfrm>
        </p:spPr>
      </p:pic>
      <p:sp>
        <p:nvSpPr>
          <p:cNvPr id="24" name="任意多边形: 形状 23">
            <a:extLst>
              <a:ext uri="{FF2B5EF4-FFF2-40B4-BE49-F238E27FC236}">
                <a16:creationId xmlns:a16="http://schemas.microsoft.com/office/drawing/2014/main" id="{7593E57F-DBCC-4D90-8B0F-E18CF040DDC4}"/>
              </a:ext>
            </a:extLst>
          </p:cNvPr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6" name="Group 74">
            <a:extLst>
              <a:ext uri="{FF2B5EF4-FFF2-40B4-BE49-F238E27FC236}">
                <a16:creationId xmlns:a16="http://schemas.microsoft.com/office/drawing/2014/main" id="{6185ACA8-CC1F-4169-9C76-47343C2BCE1A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27" name="Freeform 75">
              <a:extLst>
                <a:ext uri="{FF2B5EF4-FFF2-40B4-BE49-F238E27FC236}">
                  <a16:creationId xmlns:a16="http://schemas.microsoft.com/office/drawing/2014/main" id="{5B32A1A9-FE14-4AAB-8395-1BC9CEE5865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76">
              <a:extLst>
                <a:ext uri="{FF2B5EF4-FFF2-40B4-BE49-F238E27FC236}">
                  <a16:creationId xmlns:a16="http://schemas.microsoft.com/office/drawing/2014/main" id="{37F60CF4-2714-44CF-BB10-7DED3EC240E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77">
              <a:extLst>
                <a:ext uri="{FF2B5EF4-FFF2-40B4-BE49-F238E27FC236}">
                  <a16:creationId xmlns:a16="http://schemas.microsoft.com/office/drawing/2014/main" id="{7F2144F8-B165-426B-9334-6FB21B8B573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78">
              <a:extLst>
                <a:ext uri="{FF2B5EF4-FFF2-40B4-BE49-F238E27FC236}">
                  <a16:creationId xmlns:a16="http://schemas.microsoft.com/office/drawing/2014/main" id="{7302DBCC-36D1-423B-A2B6-DD8EBBD33A4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79">
              <a:extLst>
                <a:ext uri="{FF2B5EF4-FFF2-40B4-BE49-F238E27FC236}">
                  <a16:creationId xmlns:a16="http://schemas.microsoft.com/office/drawing/2014/main" id="{611983B0-65EA-48AD-AAA5-AE1864ACDBC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80">
              <a:extLst>
                <a:ext uri="{FF2B5EF4-FFF2-40B4-BE49-F238E27FC236}">
                  <a16:creationId xmlns:a16="http://schemas.microsoft.com/office/drawing/2014/main" id="{22519C25-A21A-42A7-B99D-1E6275AE4A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81">
              <a:extLst>
                <a:ext uri="{FF2B5EF4-FFF2-40B4-BE49-F238E27FC236}">
                  <a16:creationId xmlns:a16="http://schemas.microsoft.com/office/drawing/2014/main" id="{B39C62D9-A54A-4834-AC74-ED7E23EF2C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82">
              <a:extLst>
                <a:ext uri="{FF2B5EF4-FFF2-40B4-BE49-F238E27FC236}">
                  <a16:creationId xmlns:a16="http://schemas.microsoft.com/office/drawing/2014/main" id="{8CC8B0C2-86FC-4C0C-9D36-98E00ED9262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83">
              <a:extLst>
                <a:ext uri="{FF2B5EF4-FFF2-40B4-BE49-F238E27FC236}">
                  <a16:creationId xmlns:a16="http://schemas.microsoft.com/office/drawing/2014/main" id="{642AF54D-5851-4331-AA5E-E78563513D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84">
              <a:extLst>
                <a:ext uri="{FF2B5EF4-FFF2-40B4-BE49-F238E27FC236}">
                  <a16:creationId xmlns:a16="http://schemas.microsoft.com/office/drawing/2014/main" id="{01A6AD70-9E11-4BF7-BA66-A16A3923D9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85">
              <a:extLst>
                <a:ext uri="{FF2B5EF4-FFF2-40B4-BE49-F238E27FC236}">
                  <a16:creationId xmlns:a16="http://schemas.microsoft.com/office/drawing/2014/main" id="{A97301B1-39E3-4A38-8A31-4946DB10FD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86">
              <a:extLst>
                <a:ext uri="{FF2B5EF4-FFF2-40B4-BE49-F238E27FC236}">
                  <a16:creationId xmlns:a16="http://schemas.microsoft.com/office/drawing/2014/main" id="{967644C6-E367-4C3A-967A-92BC31D2843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87">
              <a:extLst>
                <a:ext uri="{FF2B5EF4-FFF2-40B4-BE49-F238E27FC236}">
                  <a16:creationId xmlns:a16="http://schemas.microsoft.com/office/drawing/2014/main" id="{54058279-3C62-4135-A336-B3496BF0E82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88">
              <a:extLst>
                <a:ext uri="{FF2B5EF4-FFF2-40B4-BE49-F238E27FC236}">
                  <a16:creationId xmlns:a16="http://schemas.microsoft.com/office/drawing/2014/main" id="{1645D9E7-CD38-4B53-BAE2-9AEAEBD2F82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89">
              <a:extLst>
                <a:ext uri="{FF2B5EF4-FFF2-40B4-BE49-F238E27FC236}">
                  <a16:creationId xmlns:a16="http://schemas.microsoft.com/office/drawing/2014/main" id="{4DA8A30F-CFC1-48B1-B719-E0D63CD3735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90">
              <a:extLst>
                <a:ext uri="{FF2B5EF4-FFF2-40B4-BE49-F238E27FC236}">
                  <a16:creationId xmlns:a16="http://schemas.microsoft.com/office/drawing/2014/main" id="{7364087F-D733-4758-8534-A20362ED04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91">
              <a:extLst>
                <a:ext uri="{FF2B5EF4-FFF2-40B4-BE49-F238E27FC236}">
                  <a16:creationId xmlns:a16="http://schemas.microsoft.com/office/drawing/2014/main" id="{8EB7A637-6310-4A32-81F0-F74ED17C48D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4" name="Freeform 92">
              <a:extLst>
                <a:ext uri="{FF2B5EF4-FFF2-40B4-BE49-F238E27FC236}">
                  <a16:creationId xmlns:a16="http://schemas.microsoft.com/office/drawing/2014/main" id="{9DE0FDA3-3139-4668-B614-E13ACA7F659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5" name="Freeform 93">
              <a:extLst>
                <a:ext uri="{FF2B5EF4-FFF2-40B4-BE49-F238E27FC236}">
                  <a16:creationId xmlns:a16="http://schemas.microsoft.com/office/drawing/2014/main" id="{ED28496C-A63C-469B-AC0C-53D3011B5CC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6" name="Freeform 94">
              <a:extLst>
                <a:ext uri="{FF2B5EF4-FFF2-40B4-BE49-F238E27FC236}">
                  <a16:creationId xmlns:a16="http://schemas.microsoft.com/office/drawing/2014/main" id="{F3D63269-7AA9-4319-BCA4-CA4CF9FAFF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7" name="Freeform 95">
              <a:extLst>
                <a:ext uri="{FF2B5EF4-FFF2-40B4-BE49-F238E27FC236}">
                  <a16:creationId xmlns:a16="http://schemas.microsoft.com/office/drawing/2014/main" id="{E1FF003B-9714-41AF-980C-02BCD847E0D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8" name="Freeform 96">
              <a:extLst>
                <a:ext uri="{FF2B5EF4-FFF2-40B4-BE49-F238E27FC236}">
                  <a16:creationId xmlns:a16="http://schemas.microsoft.com/office/drawing/2014/main" id="{7DEFB929-EA64-4C49-8848-86B7CE71FC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9" name="Freeform 97">
              <a:extLst>
                <a:ext uri="{FF2B5EF4-FFF2-40B4-BE49-F238E27FC236}">
                  <a16:creationId xmlns:a16="http://schemas.microsoft.com/office/drawing/2014/main" id="{A8E05142-9F67-4D21-9784-CFA885ED621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0" name="Freeform 98">
              <a:extLst>
                <a:ext uri="{FF2B5EF4-FFF2-40B4-BE49-F238E27FC236}">
                  <a16:creationId xmlns:a16="http://schemas.microsoft.com/office/drawing/2014/main" id="{511CC19C-9C26-4A12-BE86-E8B5E9E3A27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1" name="Freeform 99">
              <a:extLst>
                <a:ext uri="{FF2B5EF4-FFF2-40B4-BE49-F238E27FC236}">
                  <a16:creationId xmlns:a16="http://schemas.microsoft.com/office/drawing/2014/main" id="{1704249E-E332-4CBE-853D-14082AD878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2" name="Freeform 100">
              <a:extLst>
                <a:ext uri="{FF2B5EF4-FFF2-40B4-BE49-F238E27FC236}">
                  <a16:creationId xmlns:a16="http://schemas.microsoft.com/office/drawing/2014/main" id="{D4B2FA78-6D48-47A9-BAE2-6CC9D9C927D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3" name="Freeform 101">
              <a:extLst>
                <a:ext uri="{FF2B5EF4-FFF2-40B4-BE49-F238E27FC236}">
                  <a16:creationId xmlns:a16="http://schemas.microsoft.com/office/drawing/2014/main" id="{01707640-F386-45A1-B501-36B3A87E4C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4" name="Freeform 102">
              <a:extLst>
                <a:ext uri="{FF2B5EF4-FFF2-40B4-BE49-F238E27FC236}">
                  <a16:creationId xmlns:a16="http://schemas.microsoft.com/office/drawing/2014/main" id="{55DCDB11-141F-4B34-B9B1-0284FB245D2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5" name="Freeform 103">
              <a:extLst>
                <a:ext uri="{FF2B5EF4-FFF2-40B4-BE49-F238E27FC236}">
                  <a16:creationId xmlns:a16="http://schemas.microsoft.com/office/drawing/2014/main" id="{1765F85A-1458-4B00-B799-F72624001D2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6" name="Freeform 104">
              <a:extLst>
                <a:ext uri="{FF2B5EF4-FFF2-40B4-BE49-F238E27FC236}">
                  <a16:creationId xmlns:a16="http://schemas.microsoft.com/office/drawing/2014/main" id="{11802E6C-F745-4496-9C3B-6CC3BF1AB3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7" name="Freeform 105">
              <a:extLst>
                <a:ext uri="{FF2B5EF4-FFF2-40B4-BE49-F238E27FC236}">
                  <a16:creationId xmlns:a16="http://schemas.microsoft.com/office/drawing/2014/main" id="{935B5B12-F9B7-40C4-AB22-948B9FE2E54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8" name="Freeform 106">
              <a:extLst>
                <a:ext uri="{FF2B5EF4-FFF2-40B4-BE49-F238E27FC236}">
                  <a16:creationId xmlns:a16="http://schemas.microsoft.com/office/drawing/2014/main" id="{42960C9D-CD2D-4A4F-BF26-7B0CCC9AF4B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59" name="Freeform 107">
              <a:extLst>
                <a:ext uri="{FF2B5EF4-FFF2-40B4-BE49-F238E27FC236}">
                  <a16:creationId xmlns:a16="http://schemas.microsoft.com/office/drawing/2014/main" id="{975DEE03-4549-4CE2-A026-6DBD94D1EE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0" name="Freeform 108">
              <a:extLst>
                <a:ext uri="{FF2B5EF4-FFF2-40B4-BE49-F238E27FC236}">
                  <a16:creationId xmlns:a16="http://schemas.microsoft.com/office/drawing/2014/main" id="{F8248AA9-E46D-48DB-9EB4-DD756721E33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1" name="Freeform 109">
              <a:extLst>
                <a:ext uri="{FF2B5EF4-FFF2-40B4-BE49-F238E27FC236}">
                  <a16:creationId xmlns:a16="http://schemas.microsoft.com/office/drawing/2014/main" id="{4D89CEBA-E5F4-4BB5-AC28-29CE961A059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2" name="Freeform 110">
              <a:extLst>
                <a:ext uri="{FF2B5EF4-FFF2-40B4-BE49-F238E27FC236}">
                  <a16:creationId xmlns:a16="http://schemas.microsoft.com/office/drawing/2014/main" id="{48474659-A487-4640-8D49-0974B15995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3" name="Freeform 111">
              <a:extLst>
                <a:ext uri="{FF2B5EF4-FFF2-40B4-BE49-F238E27FC236}">
                  <a16:creationId xmlns:a16="http://schemas.microsoft.com/office/drawing/2014/main" id="{5AD07180-92D4-46C9-B384-47CF03995209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4" name="Freeform 112">
              <a:extLst>
                <a:ext uri="{FF2B5EF4-FFF2-40B4-BE49-F238E27FC236}">
                  <a16:creationId xmlns:a16="http://schemas.microsoft.com/office/drawing/2014/main" id="{79587411-8B5C-4764-BF57-F7B507F5A09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5" name="Freeform 113">
              <a:extLst>
                <a:ext uri="{FF2B5EF4-FFF2-40B4-BE49-F238E27FC236}">
                  <a16:creationId xmlns:a16="http://schemas.microsoft.com/office/drawing/2014/main" id="{E95FB38D-7BBB-4BC5-BBA1-D5B384CA27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6" name="Freeform 114">
              <a:extLst>
                <a:ext uri="{FF2B5EF4-FFF2-40B4-BE49-F238E27FC236}">
                  <a16:creationId xmlns:a16="http://schemas.microsoft.com/office/drawing/2014/main" id="{618B945C-4000-41AC-BABD-09E22598E45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7" name="Freeform 115">
              <a:extLst>
                <a:ext uri="{FF2B5EF4-FFF2-40B4-BE49-F238E27FC236}">
                  <a16:creationId xmlns:a16="http://schemas.microsoft.com/office/drawing/2014/main" id="{49BE3196-6ABB-4903-A1F9-F239BFD27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8" name="Freeform 116">
              <a:extLst>
                <a:ext uri="{FF2B5EF4-FFF2-40B4-BE49-F238E27FC236}">
                  <a16:creationId xmlns:a16="http://schemas.microsoft.com/office/drawing/2014/main" id="{2F4238FA-4634-492D-92A1-14A375EF4C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69" name="Freeform 117">
              <a:extLst>
                <a:ext uri="{FF2B5EF4-FFF2-40B4-BE49-F238E27FC236}">
                  <a16:creationId xmlns:a16="http://schemas.microsoft.com/office/drawing/2014/main" id="{086E4C46-AE75-45AE-8DD3-0C4D8966A3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0" name="Freeform 118">
              <a:extLst>
                <a:ext uri="{FF2B5EF4-FFF2-40B4-BE49-F238E27FC236}">
                  <a16:creationId xmlns:a16="http://schemas.microsoft.com/office/drawing/2014/main" id="{92E57252-43CC-42DA-8CB6-9E2BD4C071A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1" name="Freeform 119">
              <a:extLst>
                <a:ext uri="{FF2B5EF4-FFF2-40B4-BE49-F238E27FC236}">
                  <a16:creationId xmlns:a16="http://schemas.microsoft.com/office/drawing/2014/main" id="{A3B8F4A7-EA37-4247-928F-B5016734BA63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2" name="Freeform 120">
              <a:extLst>
                <a:ext uri="{FF2B5EF4-FFF2-40B4-BE49-F238E27FC236}">
                  <a16:creationId xmlns:a16="http://schemas.microsoft.com/office/drawing/2014/main" id="{6DD9DD37-7952-4252-9BC7-380FBBC700F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3" name="Freeform 121">
              <a:extLst>
                <a:ext uri="{FF2B5EF4-FFF2-40B4-BE49-F238E27FC236}">
                  <a16:creationId xmlns:a16="http://schemas.microsoft.com/office/drawing/2014/main" id="{6E23BDBF-2FA0-4EFB-AEAD-72C7CFD0FD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4" name="Freeform 122">
              <a:extLst>
                <a:ext uri="{FF2B5EF4-FFF2-40B4-BE49-F238E27FC236}">
                  <a16:creationId xmlns:a16="http://schemas.microsoft.com/office/drawing/2014/main" id="{19BE6E6A-B570-4343-B7B4-491E281B417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5" name="Freeform 123">
              <a:extLst>
                <a:ext uri="{FF2B5EF4-FFF2-40B4-BE49-F238E27FC236}">
                  <a16:creationId xmlns:a16="http://schemas.microsoft.com/office/drawing/2014/main" id="{4CA01EBE-BA8D-443F-86EA-262A8DFFF53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6" name="Freeform 124">
              <a:extLst>
                <a:ext uri="{FF2B5EF4-FFF2-40B4-BE49-F238E27FC236}">
                  <a16:creationId xmlns:a16="http://schemas.microsoft.com/office/drawing/2014/main" id="{49366998-C16F-462C-A836-116F39E4D8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7" name="Freeform 125">
              <a:extLst>
                <a:ext uri="{FF2B5EF4-FFF2-40B4-BE49-F238E27FC236}">
                  <a16:creationId xmlns:a16="http://schemas.microsoft.com/office/drawing/2014/main" id="{54028052-91B0-4A9E-B856-8A7A3ED9C01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126">
              <a:extLst>
                <a:ext uri="{FF2B5EF4-FFF2-40B4-BE49-F238E27FC236}">
                  <a16:creationId xmlns:a16="http://schemas.microsoft.com/office/drawing/2014/main" id="{C8C5D2BA-FA02-4A14-9442-978D295F2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127">
              <a:extLst>
                <a:ext uri="{FF2B5EF4-FFF2-40B4-BE49-F238E27FC236}">
                  <a16:creationId xmlns:a16="http://schemas.microsoft.com/office/drawing/2014/main" id="{4E69FD0E-294D-40D8-8CE5-E3BE5125DF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128">
              <a:extLst>
                <a:ext uri="{FF2B5EF4-FFF2-40B4-BE49-F238E27FC236}">
                  <a16:creationId xmlns:a16="http://schemas.microsoft.com/office/drawing/2014/main" id="{8525AF0F-FC37-45B7-A87B-931CE81A0EF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129">
              <a:extLst>
                <a:ext uri="{FF2B5EF4-FFF2-40B4-BE49-F238E27FC236}">
                  <a16:creationId xmlns:a16="http://schemas.microsoft.com/office/drawing/2014/main" id="{74E07B1F-8960-4675-8BED-97C23533E13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130">
              <a:extLst>
                <a:ext uri="{FF2B5EF4-FFF2-40B4-BE49-F238E27FC236}">
                  <a16:creationId xmlns:a16="http://schemas.microsoft.com/office/drawing/2014/main" id="{BB585252-22D5-4AE1-A936-6CA357641AD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131">
              <a:extLst>
                <a:ext uri="{FF2B5EF4-FFF2-40B4-BE49-F238E27FC236}">
                  <a16:creationId xmlns:a16="http://schemas.microsoft.com/office/drawing/2014/main" id="{BCC2A873-C339-4BCB-B60D-50FE04DFE2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132">
              <a:extLst>
                <a:ext uri="{FF2B5EF4-FFF2-40B4-BE49-F238E27FC236}">
                  <a16:creationId xmlns:a16="http://schemas.microsoft.com/office/drawing/2014/main" id="{CE7B5302-E501-4A55-A66E-0E7CA72610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133">
              <a:extLst>
                <a:ext uri="{FF2B5EF4-FFF2-40B4-BE49-F238E27FC236}">
                  <a16:creationId xmlns:a16="http://schemas.microsoft.com/office/drawing/2014/main" id="{A5083A92-46FD-42AF-BE67-CB535E74398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134">
              <a:extLst>
                <a:ext uri="{FF2B5EF4-FFF2-40B4-BE49-F238E27FC236}">
                  <a16:creationId xmlns:a16="http://schemas.microsoft.com/office/drawing/2014/main" id="{412020E6-F50E-40D5-8A3A-874617C83A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135">
              <a:extLst>
                <a:ext uri="{FF2B5EF4-FFF2-40B4-BE49-F238E27FC236}">
                  <a16:creationId xmlns:a16="http://schemas.microsoft.com/office/drawing/2014/main" id="{6AE926EC-AAFF-4CBF-B8F5-526FA9CA403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136">
              <a:extLst>
                <a:ext uri="{FF2B5EF4-FFF2-40B4-BE49-F238E27FC236}">
                  <a16:creationId xmlns:a16="http://schemas.microsoft.com/office/drawing/2014/main" id="{40B8421E-81A8-41AC-9211-8C081773ACA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137">
              <a:extLst>
                <a:ext uri="{FF2B5EF4-FFF2-40B4-BE49-F238E27FC236}">
                  <a16:creationId xmlns:a16="http://schemas.microsoft.com/office/drawing/2014/main" id="{3069BDAA-FA16-4962-872B-39723A638F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138">
              <a:extLst>
                <a:ext uri="{FF2B5EF4-FFF2-40B4-BE49-F238E27FC236}">
                  <a16:creationId xmlns:a16="http://schemas.microsoft.com/office/drawing/2014/main" id="{A6734A44-AF0C-42A0-B9B6-90EED80FDAC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139">
              <a:extLst>
                <a:ext uri="{FF2B5EF4-FFF2-40B4-BE49-F238E27FC236}">
                  <a16:creationId xmlns:a16="http://schemas.microsoft.com/office/drawing/2014/main" id="{7626D62D-C96B-4AE5-B856-5B7D550A439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140">
              <a:extLst>
                <a:ext uri="{FF2B5EF4-FFF2-40B4-BE49-F238E27FC236}">
                  <a16:creationId xmlns:a16="http://schemas.microsoft.com/office/drawing/2014/main" id="{1350425B-7E83-4398-A86D-9B9F8D4B8A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141">
              <a:extLst>
                <a:ext uri="{FF2B5EF4-FFF2-40B4-BE49-F238E27FC236}">
                  <a16:creationId xmlns:a16="http://schemas.microsoft.com/office/drawing/2014/main" id="{DACD9267-9C7A-4CE4-92C4-B62605F5546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9B0A6CE8-1686-4C96-A4E3-7F7BFA6039FE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>
          <a:xfrm>
            <a:off x="2218800" y="4791736"/>
            <a:ext cx="8211834" cy="721821"/>
          </a:xfrm>
        </p:spPr>
        <p:txBody>
          <a:bodyPr/>
          <a:lstStyle/>
          <a:p>
            <a:r>
              <a:rPr lang="en-US" altLang="zh-CN" sz="3600" dirty="0"/>
              <a:t>Multi-view 3D Reconstruction</a:t>
            </a:r>
            <a:endParaRPr lang="zh-CN" altLang="en-US" sz="3600" dirty="0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B3389AB5-9856-47A4-B632-1063EF157DCC}"/>
              </a:ext>
            </a:extLst>
          </p:cNvPr>
          <p:cNvGrpSpPr/>
          <p:nvPr/>
        </p:nvGrpSpPr>
        <p:grpSpPr>
          <a:xfrm>
            <a:off x="3676835" y="5893142"/>
            <a:ext cx="5235445" cy="406496"/>
            <a:chOff x="4801009" y="5902187"/>
            <a:chExt cx="5235445" cy="406496"/>
          </a:xfrm>
        </p:grpSpPr>
        <p:sp>
          <p:nvSpPr>
            <p:cNvPr id="94" name="矩形: 圆角 93">
              <a:extLst>
                <a:ext uri="{FF2B5EF4-FFF2-40B4-BE49-F238E27FC236}">
                  <a16:creationId xmlns:a16="http://schemas.microsoft.com/office/drawing/2014/main" id="{C9244DE9-D752-408E-9A71-9237EAC1CBFA}"/>
                </a:ext>
              </a:extLst>
            </p:cNvPr>
            <p:cNvSpPr/>
            <p:nvPr/>
          </p:nvSpPr>
          <p:spPr>
            <a:xfrm>
              <a:off x="4801009" y="5902187"/>
              <a:ext cx="5235445" cy="390525"/>
            </a:xfrm>
            <a:prstGeom prst="roundRect">
              <a:avLst>
                <a:gd name="adj" fmla="val 50000"/>
              </a:avLst>
            </a:prstGeom>
            <a:solidFill>
              <a:schemeClr val="accent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endParaRPr lang="zh-CN" altLang="en-US" b="1" dirty="0">
                <a:solidFill>
                  <a:schemeClr val="bg1"/>
                </a:solidFill>
                <a:latin typeface="+mj-ea"/>
                <a:ea typeface="+mj-ea"/>
              </a:endParaRPr>
            </a:p>
          </p:txBody>
        </p:sp>
        <p:sp>
          <p:nvSpPr>
            <p:cNvPr id="95" name="文本占位符 11">
              <a:extLst>
                <a:ext uri="{FF2B5EF4-FFF2-40B4-BE49-F238E27FC236}">
                  <a16:creationId xmlns:a16="http://schemas.microsoft.com/office/drawing/2014/main" id="{5014F140-3C77-4486-9BBF-A199C29F4443}"/>
                </a:ext>
              </a:extLst>
            </p:cNvPr>
            <p:cNvSpPr txBox="1">
              <a:spLocks/>
            </p:cNvSpPr>
            <p:nvPr/>
          </p:nvSpPr>
          <p:spPr>
            <a:xfrm>
              <a:off x="4987112" y="5922362"/>
              <a:ext cx="4844515" cy="386321"/>
            </a:xfrm>
            <a:prstGeom prst="rect">
              <a:avLst/>
            </a:prstGeom>
          </p:spPr>
          <p:txBody>
            <a:bodyPr/>
            <a:lstStyle>
              <a:lvl1pPr marL="228600" indent="-228600" algn="l" defTabSz="914400" rtl="0" eaLnBrk="1" latinLnBrk="0" hangingPunct="1">
                <a:lnSpc>
                  <a:spcPct val="90000"/>
                </a:lnSpc>
                <a:spcBef>
                  <a:spcPts val="1000"/>
                </a:spcBef>
                <a:buFont typeface="Arial" panose="020B0604020202020204" pitchFamily="34" charset="0"/>
                <a:buChar char="•"/>
                <a:defRPr sz="20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685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1143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600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20574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5146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9718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4290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886200" indent="-228600" algn="l" defTabSz="914400" rtl="0" eaLnBrk="1" latinLnBrk="0" hangingPunct="1">
                <a:lnSpc>
                  <a:spcPct val="90000"/>
                </a:lnSpc>
                <a:spcBef>
                  <a:spcPts val="500"/>
                </a:spcBef>
                <a:buFont typeface="Arial" panose="020B0604020202020204" pitchFamily="34" charset="0"/>
                <a:buChar char="•"/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 algn="ctr">
                <a:buNone/>
              </a:pPr>
              <a:r>
                <a:rPr lang="zh-CN" altLang="en-US" dirty="0">
                  <a:solidFill>
                    <a:schemeClr val="bg1"/>
                  </a:solidFill>
                </a:rPr>
                <a:t>答辩人：王伟杰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3905297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采样点融合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B6E9F62-3C9E-4218-836B-957645C8B4B9}"/>
                  </a:ext>
                </a:extLst>
              </p:cNvPr>
              <p:cNvSpPr txBox="1"/>
              <p:nvPr/>
            </p:nvSpPr>
            <p:spPr>
              <a:xfrm>
                <a:off x="1477670" y="2099463"/>
                <a:ext cx="9473184" cy="3635654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rm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kern="100" dirty="0">
                    <a:effectLst/>
                    <a:latin typeface="Times New Roman" panose="02020603050405020304" pitchFamily="18" charset="0"/>
                    <a:ea typeface="宋体" panose="02010600030101010101" pitchFamily="2" charset="-122"/>
                  </a:rPr>
                  <a:t>计算深度置信度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2400" i="1" smtClean="0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𝐹</m:t>
                        </m:r>
                      </m:e>
                      <m:sub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24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limLow>
                          <m:limLow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limLowPr>
                          <m:e>
                            <m:r>
                              <m:rPr>
                                <m:sty m:val="p"/>
                              </m:rP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min</m:t>
                            </m:r>
                          </m:e>
                          <m:lim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𝑑</m:t>
                            </m:r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lim>
                        </m:limLow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sSup>
                                  <m:s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𝑑</m:t>
                                </m:r>
                              </m:e>
                            </m:d>
                          </m:e>
                        </m:d>
                      </m:num>
                      <m:den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𝐶</m:t>
                        </m:r>
                        <m:d>
                          <m:d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𝐼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,</m:t>
                            </m:r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  <m:r>
                                  <a:rPr lang="en-US" altLang="zh-CN" sz="2400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→</m:t>
                                </m:r>
                                <m:sSup>
                                  <m:s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𝐷</m:t>
                                    </m:r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  <m:d>
                                  <m:d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dPr>
                                  <m:e>
                                    <m:sSub>
                                      <m:sSubPr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sSubPr>
                                      <m:e>
                                        <m:acc>
                                          <m:accPr>
                                            <m:chr m:val="̂"/>
                                            <m:ctrlPr>
                                              <a:rPr lang="zh-CN" altLang="zh-CN" sz="2400" i="1">
                                                <a:effectLst/>
                                                <a:latin typeface="Cambria Math" panose="02040503050406030204" pitchFamily="18" charset="0"/>
                                                <a:ea typeface="Cambria Math" panose="02040503050406030204" pitchFamily="18" charset="0"/>
                                                <a:cs typeface="Times New Roman" panose="02020603050405020304" pitchFamily="18" charset="0"/>
                                              </a:rPr>
                                            </m:ctrlPr>
                                          </m:accPr>
                                          <m:e>
                                            <m:r>
                                              <a:rPr lang="en-US" altLang="zh-CN" sz="2400" b="1" i="1">
                                                <a:effectLst/>
                                                <a:latin typeface="Cambria Math" panose="02040503050406030204" pitchFamily="18" charset="0"/>
                                                <a:ea typeface="宋体" panose="02010600030101010101" pitchFamily="2" charset="-122"/>
                                                <a:cs typeface="Times New Roman" panose="02020603050405020304" pitchFamily="18" charset="0"/>
                                              </a:rPr>
                                              <m:t>𝐱</m:t>
                                            </m:r>
                                          </m:e>
                                        </m:acc>
                                      </m:e>
                                      <m:sub>
                                        <m:r>
                                          <a:rPr lang="en-US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𝑡</m:t>
                                        </m:r>
                                      </m:sub>
                                    </m:sSub>
                                  </m:e>
                                </m:d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en-US" altLang="zh-CN" sz="2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r>
                  <a:rPr lang="zh-CN" altLang="en-US" sz="2800" kern="100" dirty="0">
                    <a:latin typeface="Times New Roman" panose="020206030504050203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统计</a:t>
                </a:r>
                <a14:m>
                  <m:oMath xmlns:m="http://schemas.openxmlformats.org/officeDocument/2006/math">
                    <m:r>
                      <a:rPr lang="zh-CN" altLang="en-US" sz="2800" i="1" kern="100" dirty="0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深度</m:t>
                    </m:r>
                    <m:r>
                      <a:rPr lang="zh-CN" altLang="en-US" sz="2800" i="1" kern="100" dirty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置信度</m:t>
                    </m:r>
                    <m:r>
                      <a:rPr lang="zh-CN" altLang="en-US" sz="2800" i="1" kern="100" dirty="0" smtClean="0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平均值</m:t>
                    </m:r>
                    <m:r>
                      <a:rPr lang="en-US" altLang="zh-CN" sz="2400" i="1" smtClean="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24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2400" b="1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24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zh-CN" altLang="zh-CN" sz="24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limLoc m:val="undOvr"/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naryPr>
                          <m:sub>
                            <m:sSup>
                              <m:sSup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  <m:r>
                              <a:rPr lang="en-US" altLang="zh-CN" sz="24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∈</m:t>
                            </m:r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sub>
                          <m:sup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​</m:t>
                            </m:r>
                          </m:sup>
                          <m:e>
                            <m:sSub>
                              <m:sSub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𝐹</m:t>
                                </m:r>
                              </m:e>
                              <m:sub>
                                <m:sSup>
                                  <m:sSup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′</m:t>
                                    </m:r>
                                  </m:sup>
                                </m:sSup>
                              </m:sub>
                            </m:sSub>
                          </m:e>
                        </m:nary>
                        <m:d>
                          <m:dPr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𝑃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zh-CN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bPr>
                                  <m:e>
                                    <m:acc>
                                      <m:accPr>
                                        <m:chr m:val="̂"/>
                                        <m:ctrlPr>
                                          <a:rPr lang="zh-CN" altLang="zh-CN" sz="2400" i="1">
                                            <a:effectLst/>
                                            <a:latin typeface="Cambria Math" panose="02040503050406030204" pitchFamily="18" charset="0"/>
                                            <a:ea typeface="Cambria Math" panose="02040503050406030204" pitchFamily="18" charset="0"/>
                                            <a:cs typeface="Times New Roman" panose="02020603050405020304" pitchFamily="18" charset="0"/>
                                          </a:rPr>
                                        </m:ctrlPr>
                                      </m:accPr>
                                      <m:e>
                                        <m:r>
                                          <a:rPr lang="en-US" altLang="zh-CN" sz="2400" b="1" i="1">
                                            <a:effectLst/>
                                            <a:latin typeface="Cambria Math" panose="02040503050406030204" pitchFamily="18" charset="0"/>
                                            <a:ea typeface="宋体" panose="02010600030101010101" pitchFamily="2" charset="-122"/>
                                            <a:cs typeface="Times New Roman" panose="02020603050405020304" pitchFamily="18" charset="0"/>
                                          </a:rPr>
                                          <m:t>𝐱</m:t>
                                        </m:r>
                                      </m:e>
                                    </m:acc>
                                  </m:e>
                                  <m:sub>
                                    <m:r>
                                      <a:rPr lang="en-US" altLang="zh-CN" sz="2400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sub>
                                </m:sSub>
                              </m:e>
                            </m:d>
                          </m:e>
                        </m:d>
                      </m:num>
                      <m:den>
                        <m:d>
                          <m:dPr>
                            <m:begChr m:val="|"/>
                            <m:endChr m:val="|"/>
                            <m:ctrlPr>
                              <a:rPr lang="zh-CN" altLang="zh-CN" sz="24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altLang="zh-CN" sz="24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𝑁</m:t>
                            </m:r>
                            <m:d>
                              <m:dPr>
                                <m:ctrlPr>
                                  <a:rPr lang="zh-CN" altLang="zh-CN" sz="24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altLang="zh-CN" sz="24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</m:d>
                          </m:e>
                        </m:d>
                      </m:den>
                    </m:f>
                  </m:oMath>
                </a14:m>
                <a:endParaRPr lang="zh-CN" altLang="zh-CN" sz="18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:endParaRPr lang="zh-CN" altLang="zh-CN" sz="2800" kern="100" dirty="0">
                  <a:effectLst/>
                  <a:latin typeface="Times New Roman" panose="02020603050405020304" pitchFamily="18" charset="0"/>
                  <a:ea typeface="宋体" panose="02010600030101010101" pitchFamily="2" charset="-122"/>
                </a:endParaRPr>
              </a:p>
            </p:txBody>
          </p:sp>
        </mc:Choice>
        <mc:Fallback xmlns="">
          <p:sp>
            <p:nvSpPr>
              <p:cNvPr id="5" name="文本框 4">
                <a:extLst>
                  <a:ext uri="{FF2B5EF4-FFF2-40B4-BE49-F238E27FC236}">
                    <a16:creationId xmlns:a16="http://schemas.microsoft.com/office/drawing/2014/main" id="{1B6E9F62-3C9E-4218-836B-957645C8B4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477670" y="2099463"/>
                <a:ext cx="9473184" cy="3635654"/>
              </a:xfrm>
              <a:prstGeom prst="rect">
                <a:avLst/>
              </a:prstGeom>
              <a:blipFill>
                <a:blip r:embed="rId3"/>
                <a:stretch>
                  <a:fillRect l="-212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对话气泡: 椭圆形 5">
            <a:extLst>
              <a:ext uri="{FF2B5EF4-FFF2-40B4-BE49-F238E27FC236}">
                <a16:creationId xmlns:a16="http://schemas.microsoft.com/office/drawing/2014/main" id="{DCCA0EF4-223D-4EDC-B9B3-C093F7495ED9}"/>
              </a:ext>
            </a:extLst>
          </p:cNvPr>
          <p:cNvSpPr/>
          <p:nvPr/>
        </p:nvSpPr>
        <p:spPr>
          <a:xfrm>
            <a:off x="7351775" y="1232401"/>
            <a:ext cx="4133088" cy="1236269"/>
          </a:xfrm>
          <a:prstGeom prst="wedgeEllipseCallout">
            <a:avLst/>
          </a:prstGeom>
          <a:noFill/>
          <a:ln w="476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altLang="zh-CN" sz="2400" dirty="0"/>
              <a:t>RGB</a:t>
            </a:r>
            <a:r>
              <a:rPr lang="zh-CN" altLang="en-US" sz="2400" dirty="0"/>
              <a:t>像素窗口颜色</a:t>
            </a:r>
            <a:r>
              <a:rPr lang="en-US" altLang="zh-CN" sz="2400" dirty="0"/>
              <a:t>MSE</a:t>
            </a:r>
            <a:r>
              <a:rPr lang="zh-CN" altLang="en-US" sz="2400" dirty="0"/>
              <a:t>误差</a:t>
            </a:r>
          </a:p>
        </p:txBody>
      </p:sp>
    </p:spTree>
    <p:extLst>
      <p:ext uri="{BB962C8B-B14F-4D97-AF65-F5344CB8AC3E}">
        <p14:creationId xmlns:p14="http://schemas.microsoft.com/office/powerpoint/2010/main" val="269386313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采样点融合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019327-8C93-4835-AE37-0EB9BC79FD88}"/>
                  </a:ext>
                </a:extLst>
              </p:cNvPr>
              <p:cNvSpPr txBox="1"/>
              <p:nvPr/>
            </p:nvSpPr>
            <p:spPr>
              <a:xfrm>
                <a:off x="1366723" y="1241699"/>
                <a:ext cx="9913316" cy="4712875"/>
              </a:xfrm>
              <a:prstGeom prst="rect">
                <a:avLst/>
              </a:prstGeom>
              <a:noFill/>
            </p:spPr>
            <p:txBody>
              <a:bodyPr wrap="square" lIns="0" tIns="0" rIns="0" bIns="0" rtlCol="0" anchor="ctr">
                <a:noAutofit/>
              </a:bodyPr>
              <a:lstStyle/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Step1.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对于视频序列的每帧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:</m:t>
                    </m:r>
                  </m:oMath>
                </a14:m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Step1.1.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对每个三维采样点计算其深度置信度</a:t>
                </a: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Step1.2.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对当前帧所有的三维采样点按照置信度由高到低排序得到有序队列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Step2.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取出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𝑄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={</m:t>
                    </m:r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∣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,⋯,</m:t>
                    </m:r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}</m:t>
                    </m:r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中每个三维点队列最顶端的三维点，创建一个置信度最大堆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𝐻</m:t>
                    </m:r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Step3.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创建一个按照置信度由高到低排序的空队列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并循环执行以下过程</a:t>
                </a:r>
                <a:r>
                  <a:rPr lang="en-US" alt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Step3.1. </a:t>
                </a:r>
                <a:r>
                  <a:rPr lang="en-US" alt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从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中取出堆顶的三维点</a:t>
                </a: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  <m:r>
                      <a:rPr lang="zh-CN" altLang="en-US" sz="1600" i="1"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深度</m:t>
                    </m:r>
                  </m:oMath>
                </a14:m>
                <a:r>
                  <a:rPr lang="zh-CN" altLang="en-US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置</a:t>
                </a:r>
                <a:r>
                  <a:rPr lang="en-US" alt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信度最大</a:t>
                </a: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),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𝐹</m:t>
                    </m:r>
                    <m:d>
                      <m:d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𝑃</m:t>
                        </m:r>
                        <m:d>
                          <m:d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acc>
                                  <m:accPr>
                                    <m:chr m:val="̂"/>
                                    <m:ctrlPr>
                                      <a:rPr lang="zh-CN" altLang="zh-CN" sz="1600" i="1">
                                        <a:effectLst/>
                                        <a:latin typeface="Cambria Math" panose="02040503050406030204" pitchFamily="18" charset="0"/>
                                        <a:ea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accPr>
                                  <m:e>
                                    <m:r>
                                      <a:rPr lang="en-US" altLang="zh-CN" sz="1600" b="1" i="1">
                                        <a:effectLst/>
                                        <a:latin typeface="Cambria Math" panose="02040503050406030204" pitchFamily="18" charset="0"/>
                                        <a:ea typeface="宋体" panose="02010600030101010101" pitchFamily="2" charset="-122"/>
                                        <a:cs typeface="Times New Roman" panose="02020603050405020304" pitchFamily="18" charset="0"/>
                                      </a:rPr>
                                      <m:t>𝐱</m:t>
                                    </m:r>
                                  </m:e>
                                </m:acc>
                              </m:e>
                              <m:sub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sub>
                            </m:sSub>
                          </m:e>
                        </m:d>
                      </m:e>
                    </m:d>
                    <m:r>
                      <a:rPr lang="en-US" altLang="zh-CN" sz="1600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&gt;</m:t>
                    </m:r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𝛿</m:t>
                        </m:r>
                      </m:e>
                      <m:sub>
                        <m:r>
                          <m:rPr>
                            <m:sty m:val="p"/>
                          </m:rP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F</m:t>
                        </m:r>
                      </m:sub>
                    </m:sSub>
                  </m:oMath>
                </a14:m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则置入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𝑀</m:t>
                    </m:r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的末尾，否则结束循环</a:t>
                </a: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.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Step3.2.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对于点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所属帧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之外其余的每帧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执行以下过程</a:t>
                </a:r>
                <a:r>
                  <a:rPr lang="en-US" alt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：</a:t>
                </a: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Step3.2.1.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将以点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为中心半径为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𝑟</m:t>
                    </m:r>
                    <m:d>
                      <m:d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sub>
                        </m:sSub>
                      </m:e>
                    </m:d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的窗口区域投影至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alt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帧；</a:t>
                </a: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Step3.2.2.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对于投影区域的每个二维采样点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判断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和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altLang="zh-CN" sz="1600" b="1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𝐱</m:t>
                            </m:r>
                          </m:e>
                        </m:acc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altLang="zh-CN" sz="1600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→</m:t>
                        </m:r>
                        <m:sSup>
                          <m:sSup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sub>
                    </m:sSub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深度是否一致，如果一致，则将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𝑃</m:t>
                    </m:r>
                    <m:d>
                      <m:d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b>
                          <m:sSubPr>
                            <m:ctrlPr>
                              <a:rPr lang="zh-CN" altLang="zh-CN" sz="1600" i="1">
                                <a:effectLst/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acc>
                              <m:accPr>
                                <m:chr m:val="̂"/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accPr>
                              <m:e>
                                <m:r>
                                  <a:rPr lang="en-US" altLang="zh-CN" sz="1600" b="1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𝐱</m:t>
                                </m:r>
                              </m:e>
                            </m:acc>
                          </m:e>
                          <m:sub>
                            <m:r>
                              <a:rPr lang="en-US" altLang="zh-CN" sz="1600" i="1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𝑡</m:t>
                            </m:r>
                            <m:r>
                              <a:rPr lang="en-US" altLang="zh-CN" sz="1600">
                                <a:effectLst/>
                                <a:latin typeface="Cambria Math" panose="02040503050406030204" pitchFamily="18" charset="0"/>
                                <a:ea typeface="宋体" panose="02010600030101010101" pitchFamily="2" charset="-122"/>
                                <a:cs typeface="Times New Roman" panose="02020603050405020304" pitchFamily="18" charset="0"/>
                              </a:rPr>
                              <m:t>→</m:t>
                            </m:r>
                            <m:sSup>
                              <m:sSupPr>
                                <m:ctrlPr>
                                  <a:rPr lang="zh-CN" altLang="zh-CN" sz="1600" i="1">
                                    <a:effectLst/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altLang="zh-CN" sz="1600" i="1">
                                    <a:effectLst/>
                                    <a:latin typeface="Cambria Math" panose="02040503050406030204" pitchFamily="18" charset="0"/>
                                    <a:ea typeface="宋体" panose="02010600030101010101" pitchFamily="2" charset="-122"/>
                                    <a:cs typeface="Times New Roman" panose="02020603050405020304" pitchFamily="18" charset="0"/>
                                  </a:rPr>
                                  <m:t>′</m:t>
                                </m:r>
                              </m:sup>
                            </m:sSup>
                          </m:sub>
                        </m:sSub>
                      </m:e>
                    </m:d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从队列</a:t>
                </a: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Sup>
                      <m:sSubSup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Sup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  <m:sup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bSup>
                  </m:oMath>
                </a14:m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中移除</a:t>
                </a:r>
                <a:r>
                  <a:rPr lang="en-US" alt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 </a:t>
                </a:r>
              </a:p>
              <a:p>
                <a:pPr>
                  <a:spcBef>
                    <a:spcPts val="900"/>
                  </a:spcBef>
                  <a:spcAft>
                    <a:spcPts val="900"/>
                  </a:spcAft>
                </a:pPr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Step3.3. 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如果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zh-CN" altLang="zh-CN" sz="1600" i="1">
                            <a:effectLst/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𝑄</m:t>
                        </m:r>
                      </m:e>
                      <m:sub>
                        <m:r>
                          <a:rPr lang="en-US" altLang="zh-CN" sz="1600" i="1">
                            <a:effectLst/>
                            <a:latin typeface="Cambria Math" panose="02040503050406030204" pitchFamily="18" charset="0"/>
                            <a:ea typeface="宋体" panose="02010600030101010101" pitchFamily="2" charset="-122"/>
                            <a:cs typeface="Times New Roman" panose="02020603050405020304" pitchFamily="18" charset="0"/>
                          </a:rPr>
                          <m:t>𝑡</m:t>
                        </m:r>
                      </m:sub>
                    </m:sSub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非空，则取出队头的三维点置入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sz="1600" dirty="0">
                    <a:effectLst/>
                    <a:latin typeface="Cambria" panose="02040503050406030204" pitchFamily="18" charset="0"/>
                    <a:ea typeface="宋体" panose="02010600030101010101" pitchFamily="2" charset="-122"/>
                    <a:cs typeface="Times New Roman" panose="02020603050405020304" pitchFamily="18" charset="0"/>
                  </a:rPr>
                  <a:t>,</a:t>
                </a:r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并调整</a:t>
                </a:r>
                <a14:m>
                  <m:oMath xmlns:m="http://schemas.openxmlformats.org/officeDocument/2006/math">
                    <m:r>
                      <a:rPr lang="en-US" altLang="zh-CN" sz="1600" i="1">
                        <a:effectLst/>
                        <a:latin typeface="Cambria Math" panose="02040503050406030204" pitchFamily="18" charset="0"/>
                        <a:ea typeface="宋体" panose="02010600030101010101" pitchFamily="2" charset="-122"/>
                        <a:cs typeface="Times New Roman" panose="02020603050405020304" pitchFamily="18" charset="0"/>
                      </a:rPr>
                      <m:t>𝐻</m:t>
                    </m:r>
                  </m:oMath>
                </a14:m>
                <a:r>
                  <a:rPr lang="en-US" altLang="zh-CN" sz="1600" dirty="0" err="1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的结构使之维持最大堆条件</a:t>
                </a:r>
                <a:r>
                  <a:rPr lang="en-US" altLang="zh-CN" sz="1600" dirty="0">
                    <a:effectLst/>
                    <a:latin typeface="宋体" panose="02010600030101010101" pitchFamily="2" charset="-122"/>
                    <a:ea typeface="宋体" panose="02010600030101010101" pitchFamily="2" charset="-122"/>
                    <a:cs typeface="Times New Roman" panose="02020603050405020304" pitchFamily="18" charset="0"/>
                  </a:rPr>
                  <a:t>。</a:t>
                </a:r>
                <a:endParaRPr lang="zh-CN" altLang="zh-CN" sz="1600" dirty="0">
                  <a:effectLst/>
                  <a:latin typeface="Cambria" panose="02040503050406030204" pitchFamily="18" charset="0"/>
                  <a:ea typeface="宋体" panose="02010600030101010101" pitchFamily="2" charset="-122"/>
                  <a:cs typeface="Times New Roman" panose="02020603050405020304" pitchFamily="18" charset="0"/>
                </a:endParaRPr>
              </a:p>
            </p:txBody>
          </p:sp>
        </mc:Choice>
        <mc:Fallback xmlns="">
          <p:sp>
            <p:nvSpPr>
              <p:cNvPr id="4" name="文本框 3">
                <a:extLst>
                  <a:ext uri="{FF2B5EF4-FFF2-40B4-BE49-F238E27FC236}">
                    <a16:creationId xmlns:a16="http://schemas.microsoft.com/office/drawing/2014/main" id="{6E019327-8C93-4835-AE37-0EB9BC79FD8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66723" y="1241699"/>
                <a:ext cx="9913316" cy="4712875"/>
              </a:xfrm>
              <a:prstGeom prst="rect">
                <a:avLst/>
              </a:prstGeom>
              <a:blipFill>
                <a:blip r:embed="rId3"/>
                <a:stretch>
                  <a:fillRect l="-1230" t="-2199" r="-308" b="-3234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91187312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采样点融合</a:t>
            </a:r>
            <a:r>
              <a:rPr lang="en-US" altLang="zh-CN" dirty="0"/>
              <a:t>-</a:t>
            </a:r>
            <a:r>
              <a:rPr lang="zh-CN" altLang="en-US" dirty="0"/>
              <a:t>效果</a:t>
            </a:r>
          </a:p>
        </p:txBody>
      </p:sp>
      <p:pic>
        <p:nvPicPr>
          <p:cNvPr id="13" name="QQ2024612-114452">
            <a:hlinkClick r:id="" action="ppaction://media"/>
            <a:extLst>
              <a:ext uri="{FF2B5EF4-FFF2-40B4-BE49-F238E27FC236}">
                <a16:creationId xmlns:a16="http://schemas.microsoft.com/office/drawing/2014/main" id="{DCC322D2-851A-4635-A0F3-92A352AF309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309994" y="1624792"/>
            <a:ext cx="6522704" cy="3920129"/>
          </a:xfrm>
          <a:prstGeom prst="rect">
            <a:avLst/>
          </a:prstGeom>
        </p:spPr>
      </p:pic>
      <p:pic>
        <p:nvPicPr>
          <p:cNvPr id="14" name="QQ2024612-114742">
            <a:hlinkClick r:id="" action="ppaction://media"/>
            <a:extLst>
              <a:ext uri="{FF2B5EF4-FFF2-40B4-BE49-F238E27FC236}">
                <a16:creationId xmlns:a16="http://schemas.microsoft.com/office/drawing/2014/main" id="{7F8CE271-7DDC-43D2-A534-69D020BD925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7149394" y="1361822"/>
            <a:ext cx="4732612" cy="44460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9199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11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" dur="5673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9" repeatCount="indefinite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10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" fill="hold">
                      <p:stCondLst>
                        <p:cond delay="0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4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video>
              <p:cMediaNode vol="80000">
                <p:cTn id="15" repeatCount="indefinite" fill="hold" display="0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  <p:seq concurrent="1" nextAc="seek">
              <p:cTn id="1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" fill="hold">
                      <p:stCondLst>
                        <p:cond delay="0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0" dur="1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采样点融合</a:t>
            </a:r>
            <a:r>
              <a:rPr lang="en-US" altLang="zh-CN" dirty="0"/>
              <a:t>-</a:t>
            </a:r>
            <a:r>
              <a:rPr lang="zh-CN" altLang="en-US" dirty="0"/>
              <a:t>遮挡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8922709-C0A5-4A14-B46D-253D7C31E9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610" y="1911810"/>
            <a:ext cx="4582732" cy="339902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2B194FD0-2B6E-42B4-8535-DAEE9B977D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65376" y="1911810"/>
            <a:ext cx="4828211" cy="32635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4722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模型提取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019327-8C93-4835-AE37-0EB9BC79FD88}"/>
              </a:ext>
            </a:extLst>
          </p:cNvPr>
          <p:cNvSpPr txBox="1"/>
          <p:nvPr/>
        </p:nvSpPr>
        <p:spPr>
          <a:xfrm>
            <a:off x="1359408" y="1483157"/>
            <a:ext cx="9473184" cy="1945843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Open3D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内置函数进行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normal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计算与模型提取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泊松重建后根据密度信息过滤掉一些表面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037AD0D-9EF6-440A-8E6F-E30AD3DE2B4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1398" b="8957"/>
          <a:stretch/>
        </p:blipFill>
        <p:spPr>
          <a:xfrm>
            <a:off x="6321958" y="2929173"/>
            <a:ext cx="4572808" cy="3335732"/>
          </a:xfrm>
          <a:prstGeom prst="rect">
            <a:avLst/>
          </a:prstGeom>
        </p:spPr>
      </p:pic>
      <p:pic>
        <p:nvPicPr>
          <p:cNvPr id="7" name="QQ2024612-125215">
            <a:hlinkClick r:id="" action="ppaction://media"/>
            <a:extLst>
              <a:ext uri="{FF2B5EF4-FFF2-40B4-BE49-F238E27FC236}">
                <a16:creationId xmlns:a16="http://schemas.microsoft.com/office/drawing/2014/main" id="{AC843DB2-E9F4-4239-A7A9-6431C99C2FE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496592" y="2917375"/>
            <a:ext cx="4322244" cy="3315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2054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19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535" name="图片 534">
            <a:extLst>
              <a:ext uri="{FF2B5EF4-FFF2-40B4-BE49-F238E27FC236}">
                <a16:creationId xmlns:a16="http://schemas.microsoft.com/office/drawing/2014/main" id="{27739B89-3186-44AF-8D7B-DE7CA1DA8697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162" y="2934949"/>
            <a:ext cx="5847404" cy="3530228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6E56B023-BAEC-4FDF-9459-8640F1A2D1D7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结果展示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50C8098-00DC-45C4-8593-C495AFBF34E3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Results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3635C3-3149-4EAC-A798-82D3626BA04F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03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3342116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Sampled Points</a:t>
            </a:r>
            <a:endParaRPr lang="zh-CN" altLang="en-US" dirty="0"/>
          </a:p>
        </p:txBody>
      </p:sp>
      <p:pic>
        <p:nvPicPr>
          <p:cNvPr id="6" name="QQ2024612-122153">
            <a:hlinkClick r:id="" action="ppaction://media"/>
            <a:extLst>
              <a:ext uri="{FF2B5EF4-FFF2-40B4-BE49-F238E27FC236}">
                <a16:creationId xmlns:a16="http://schemas.microsoft.com/office/drawing/2014/main" id="{F44B2D2F-0F5B-4844-80F5-C9538C8DE9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8024" y="1004071"/>
            <a:ext cx="8655953" cy="52289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4938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787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Sampled Points</a:t>
            </a:r>
            <a:endParaRPr lang="zh-CN" altLang="en-US" dirty="0"/>
          </a:p>
        </p:txBody>
      </p:sp>
      <p:pic>
        <p:nvPicPr>
          <p:cNvPr id="4" name="QQ2024612-122321">
            <a:hlinkClick r:id="" action="ppaction://media"/>
            <a:extLst>
              <a:ext uri="{FF2B5EF4-FFF2-40B4-BE49-F238E27FC236}">
                <a16:creationId xmlns:a16="http://schemas.microsoft.com/office/drawing/2014/main" id="{5B3E6A69-8457-4609-9310-E390B706BC7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1850" y="810102"/>
            <a:ext cx="7988300" cy="554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558380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5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Fused Points</a:t>
            </a:r>
            <a:endParaRPr lang="zh-CN" altLang="en-US" dirty="0"/>
          </a:p>
        </p:txBody>
      </p:sp>
      <p:pic>
        <p:nvPicPr>
          <p:cNvPr id="10" name="QQ2024612-121741">
            <a:hlinkClick r:id="" action="ppaction://media"/>
            <a:extLst>
              <a:ext uri="{FF2B5EF4-FFF2-40B4-BE49-F238E27FC236}">
                <a16:creationId xmlns:a16="http://schemas.microsoft.com/office/drawing/2014/main" id="{7D013A3D-51D1-468B-9E69-18234C778B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419493" y="987295"/>
            <a:ext cx="7353013" cy="52456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098257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42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19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Fused Points</a:t>
            </a:r>
            <a:endParaRPr lang="zh-CN" altLang="en-US" dirty="0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1E6F8B0-648D-44B7-B98F-81F5532B9A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73389" y="792220"/>
            <a:ext cx="6507110" cy="5440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369751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>
            <a:extLst>
              <a:ext uri="{FF2B5EF4-FFF2-40B4-BE49-F238E27FC236}">
                <a16:creationId xmlns:a16="http://schemas.microsoft.com/office/drawing/2014/main" id="{B84E9945-F3C2-4023-A547-697A62835A1F}"/>
              </a:ext>
            </a:extLst>
          </p:cNvPr>
          <p:cNvSpPr/>
          <p:nvPr/>
        </p:nvSpPr>
        <p:spPr>
          <a:xfrm>
            <a:off x="10" y="5"/>
            <a:ext cx="12191980" cy="6857990"/>
          </a:xfrm>
          <a:prstGeom prst="rect">
            <a:avLst/>
          </a:prstGeom>
          <a:blipFill dpi="0" rotWithShape="1">
            <a:blip r:embed="rId3">
              <a:alphaModFix amt="10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60000" sy="6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3" name="组合 2">
            <a:extLst>
              <a:ext uri="{FF2B5EF4-FFF2-40B4-BE49-F238E27FC236}">
                <a16:creationId xmlns:a16="http://schemas.microsoft.com/office/drawing/2014/main" id="{BDEEF630-E241-47AA-BBEA-5014DEE18790}"/>
              </a:ext>
            </a:extLst>
          </p:cNvPr>
          <p:cNvGrpSpPr/>
          <p:nvPr/>
        </p:nvGrpSpPr>
        <p:grpSpPr>
          <a:xfrm>
            <a:off x="793780" y="2608487"/>
            <a:ext cx="2974123" cy="3387729"/>
            <a:chOff x="870884" y="1648624"/>
            <a:chExt cx="2974123" cy="3387729"/>
          </a:xfrm>
        </p:grpSpPr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50233245-EB31-4DE9-831A-0D881E502C02}"/>
                </a:ext>
              </a:extLst>
            </p:cNvPr>
            <p:cNvSpPr/>
            <p:nvPr/>
          </p:nvSpPr>
          <p:spPr>
            <a:xfrm>
              <a:off x="870884" y="2062230"/>
              <a:ext cx="2974123" cy="2974123"/>
            </a:xfrm>
            <a:prstGeom prst="ellipse">
              <a:avLst/>
            </a:prstGeom>
            <a:solidFill>
              <a:schemeClr val="tx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pic>
          <p:nvPicPr>
            <p:cNvPr id="10" name="图片 9">
              <a:extLst>
                <a:ext uri="{FF2B5EF4-FFF2-40B4-BE49-F238E27FC236}">
                  <a16:creationId xmlns:a16="http://schemas.microsoft.com/office/drawing/2014/main" id="{3573E33A-B581-4106-913A-FFF18735F5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32998"/>
            <a:stretch/>
          </p:blipFill>
          <p:spPr>
            <a:xfrm>
              <a:off x="1220247" y="1857063"/>
              <a:ext cx="1957015" cy="3160925"/>
            </a:xfrm>
            <a:prstGeom prst="rect">
              <a:avLst/>
            </a:prstGeom>
          </p:spPr>
        </p:pic>
        <p:sp>
          <p:nvSpPr>
            <p:cNvPr id="5" name="文本框 4">
              <a:extLst>
                <a:ext uri="{FF2B5EF4-FFF2-40B4-BE49-F238E27FC236}">
                  <a16:creationId xmlns:a16="http://schemas.microsoft.com/office/drawing/2014/main" id="{62147B20-C522-4B7C-ABB1-0C68667B5D15}"/>
                </a:ext>
              </a:extLst>
            </p:cNvPr>
            <p:cNvSpPr txBox="1"/>
            <p:nvPr/>
          </p:nvSpPr>
          <p:spPr>
            <a:xfrm>
              <a:off x="2749140" y="1648624"/>
              <a:ext cx="258532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003F88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CON</a:t>
              </a:r>
              <a:r>
                <a:rPr kumimoji="0" lang="en-US" altLang="zh-CN" sz="14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TENTS</a:t>
              </a:r>
              <a:endParaRPr kumimoji="0" lang="zh-CN" altLang="en-US" sz="1400" b="1" i="0" u="none" strike="noStrike" kern="1200" cap="none" spc="0" normalizeH="0" baseline="0" noProof="0" dirty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6" name="文本框 5">
              <a:extLst>
                <a:ext uri="{FF2B5EF4-FFF2-40B4-BE49-F238E27FC236}">
                  <a16:creationId xmlns:a16="http://schemas.microsoft.com/office/drawing/2014/main" id="{3DD3D9B8-D4D5-4E08-89D2-9CEB9C2292E1}"/>
                </a:ext>
              </a:extLst>
            </p:cNvPr>
            <p:cNvSpPr txBox="1"/>
            <p:nvPr/>
          </p:nvSpPr>
          <p:spPr>
            <a:xfrm>
              <a:off x="2958610" y="1648624"/>
              <a:ext cx="886397" cy="1586951"/>
            </a:xfrm>
            <a:prstGeom prst="rect">
              <a:avLst/>
            </a:prstGeom>
            <a:noFill/>
          </p:spPr>
          <p:txBody>
            <a:bodyPr vert="eaVert" wrap="square" lIns="0" tIns="0" rIns="0" bIns="0" rtlCol="0" anchor="ctr">
              <a:sp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10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目</a:t>
              </a:r>
              <a:r>
                <a:rPr kumimoji="0" lang="zh-CN" altLang="en-US" sz="4800" b="1" i="0" u="none" strike="noStrike" kern="1200" cap="none" spc="0" normalizeH="0" baseline="0" noProof="0" dirty="0">
                  <a:ln>
                    <a:noFill/>
                  </a:ln>
                  <a:solidFill>
                    <a:srgbClr val="FFFFFF"/>
                  </a:solidFill>
                  <a:effectLst/>
                  <a:uLnTx/>
                  <a:uFillTx/>
                  <a:latin typeface="方正粗雅宋简体" panose="02000000000000000000" pitchFamily="2" charset="-122"/>
                  <a:ea typeface="方正粗雅宋简体" panose="02000000000000000000" pitchFamily="2" charset="-122"/>
                  <a:cs typeface="+mn-cs"/>
                </a:rPr>
                <a:t>录</a:t>
              </a:r>
            </a:p>
          </p:txBody>
        </p:sp>
      </p:grpSp>
      <p:pic>
        <p:nvPicPr>
          <p:cNvPr id="54" name="图片 53">
            <a:extLst>
              <a:ext uri="{FF2B5EF4-FFF2-40B4-BE49-F238E27FC236}">
                <a16:creationId xmlns:a16="http://schemas.microsoft.com/office/drawing/2014/main" id="{181BDF26-C17E-48A9-88CD-AAC5E09300F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duotone>
              <a:prstClr val="black"/>
              <a:schemeClr val="accent4">
                <a:tint val="45000"/>
                <a:satMod val="400000"/>
              </a:schemeClr>
            </a:duotone>
            <a:alphaModFix amt="50000"/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32998"/>
          <a:stretch/>
        </p:blipFill>
        <p:spPr>
          <a:xfrm>
            <a:off x="5586820" y="-1357083"/>
            <a:ext cx="5553465" cy="8969827"/>
          </a:xfrm>
          <a:prstGeom prst="rect">
            <a:avLst/>
          </a:prstGeom>
        </p:spPr>
      </p:pic>
      <p:grpSp>
        <p:nvGrpSpPr>
          <p:cNvPr id="55" name="组合 54">
            <a:extLst>
              <a:ext uri="{FF2B5EF4-FFF2-40B4-BE49-F238E27FC236}">
                <a16:creationId xmlns:a16="http://schemas.microsoft.com/office/drawing/2014/main" id="{5AE38801-AAD9-45E9-945B-CF81079D404A}"/>
              </a:ext>
            </a:extLst>
          </p:cNvPr>
          <p:cNvGrpSpPr/>
          <p:nvPr/>
        </p:nvGrpSpPr>
        <p:grpSpPr>
          <a:xfrm>
            <a:off x="6096000" y="749300"/>
            <a:ext cx="3240000" cy="5088230"/>
            <a:chOff x="5395536" y="685800"/>
            <a:chExt cx="3240000" cy="4115187"/>
          </a:xfrm>
        </p:grpSpPr>
        <p:sp>
          <p:nvSpPr>
            <p:cNvPr id="56" name="文本框 55">
              <a:extLst>
                <a:ext uri="{FF2B5EF4-FFF2-40B4-BE49-F238E27FC236}">
                  <a16:creationId xmlns:a16="http://schemas.microsoft.com/office/drawing/2014/main" id="{CBE8EAC9-8496-4C87-BFDB-13866B96CD0D}"/>
                </a:ext>
              </a:extLst>
            </p:cNvPr>
            <p:cNvSpPr txBox="1"/>
            <p:nvPr/>
          </p:nvSpPr>
          <p:spPr>
            <a:xfrm>
              <a:off x="5395536" y="2949258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03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结果展示</a:t>
              </a:r>
              <a:endParaRPr kumimoji="0" lang="zh-CN" altLang="zh-CN" sz="1200" b="1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7" name="文本框 56">
              <a:extLst>
                <a:ext uri="{FF2B5EF4-FFF2-40B4-BE49-F238E27FC236}">
                  <a16:creationId xmlns:a16="http://schemas.microsoft.com/office/drawing/2014/main" id="{40E3827C-003B-4936-B561-F5EC80597BFF}"/>
                </a:ext>
              </a:extLst>
            </p:cNvPr>
            <p:cNvSpPr txBox="1"/>
            <p:nvPr/>
          </p:nvSpPr>
          <p:spPr>
            <a:xfrm>
              <a:off x="5395536" y="1817529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02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项目模块</a:t>
              </a:r>
              <a:endParaRPr kumimoji="0" lang="zh-CN" altLang="zh-CN" sz="28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  <p:sp>
          <p:nvSpPr>
            <p:cNvPr id="58" name="文本框 57">
              <a:extLst>
                <a:ext uri="{FF2B5EF4-FFF2-40B4-BE49-F238E27FC236}">
                  <a16:creationId xmlns:a16="http://schemas.microsoft.com/office/drawing/2014/main" id="{DED919AF-D3BA-43E2-978A-713F1EDF03C3}"/>
                </a:ext>
              </a:extLst>
            </p:cNvPr>
            <p:cNvSpPr txBox="1"/>
            <p:nvPr/>
          </p:nvSpPr>
          <p:spPr>
            <a:xfrm>
              <a:off x="5395536" y="4080987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04 </a:t>
              </a:r>
              <a:r>
                <a:rPr kumimoji="0" lang="zh-CN" altLang="en-US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总   结</a:t>
              </a:r>
            </a:p>
          </p:txBody>
        </p:sp>
        <p:sp>
          <p:nvSpPr>
            <p:cNvPr id="60" name="文本框 59">
              <a:extLst>
                <a:ext uri="{FF2B5EF4-FFF2-40B4-BE49-F238E27FC236}">
                  <a16:creationId xmlns:a16="http://schemas.microsoft.com/office/drawing/2014/main" id="{C8307703-D4D9-4F72-82D7-4288F459977B}"/>
                </a:ext>
              </a:extLst>
            </p:cNvPr>
            <p:cNvSpPr txBox="1"/>
            <p:nvPr/>
          </p:nvSpPr>
          <p:spPr>
            <a:xfrm>
              <a:off x="5395536" y="685800"/>
              <a:ext cx="3240000" cy="720000"/>
            </a:xfrm>
            <a:prstGeom prst="rect">
              <a:avLst/>
            </a:prstGeom>
            <a:noFill/>
          </p:spPr>
          <p:txBody>
            <a:bodyPr wrap="square" lIns="0" tIns="0" rIns="0" bIns="0" rtlCol="0" anchor="ctr">
              <a:noAutofit/>
            </a:bodyPr>
            <a:lstStyle/>
            <a:p>
              <a:pPr marL="0" marR="0" lvl="0" indent="0" algn="dist" defTabSz="914400" rtl="0" eaLnBrk="1" fontAlgn="auto" latinLnBrk="0" hangingPunct="1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2800" b="1" i="0" u="none" strike="noStrike" kern="1200" cap="none" spc="0" normalizeH="0" baseline="0" noProof="0" dirty="0">
                  <a:ln>
                    <a:noFill/>
                  </a:ln>
                  <a:solidFill>
                    <a:srgbClr val="3F3F3F"/>
                  </a:solidFill>
                  <a:effectLst/>
                  <a:uLnTx/>
                  <a:uFillTx/>
                  <a:latin typeface="Arial"/>
                  <a:ea typeface="Microsoft YaHei"/>
                  <a:cs typeface="+mn-cs"/>
                </a:rPr>
                <a:t>01 </a:t>
              </a:r>
              <a:r>
                <a:rPr lang="zh-CN" altLang="en-US" sz="2800" b="1" dirty="0">
                  <a:solidFill>
                    <a:srgbClr val="3F3F3F"/>
                  </a:solidFill>
                  <a:latin typeface="Arial"/>
                  <a:ea typeface="Microsoft YaHei"/>
                </a:rPr>
                <a:t>基本情况</a:t>
              </a:r>
              <a:endParaRPr kumimoji="0" lang="zh-CN" altLang="zh-CN" sz="1200" b="0" i="0" u="none" strike="noStrike" kern="1200" cap="none" spc="0" normalizeH="0" baseline="0" noProof="0" dirty="0">
                <a:ln>
                  <a:noFill/>
                </a:ln>
                <a:solidFill>
                  <a:srgbClr val="3F3F3F"/>
                </a:solidFill>
                <a:effectLst/>
                <a:uLnTx/>
                <a:uFillTx/>
                <a:latin typeface="Arial"/>
                <a:ea typeface="Microsoft YaHei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08006348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20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2FE1107F-7DE5-4777-A603-2EAF2B4F38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20429" y="1045367"/>
            <a:ext cx="9505976" cy="4952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76763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21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Mesh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143AB480-2B53-412A-8611-8614D69C530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64261" y="810102"/>
            <a:ext cx="6229350" cy="570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1922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22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Mesh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C70D9C5-0D71-4F14-A725-4FBA4C85F2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6861"/>
          <a:stretch/>
        </p:blipFill>
        <p:spPr>
          <a:xfrm>
            <a:off x="362196" y="1506190"/>
            <a:ext cx="5646810" cy="4030695"/>
          </a:xfrm>
          <a:prstGeom prst="rect">
            <a:avLst/>
          </a:prstGeom>
        </p:spPr>
      </p:pic>
      <p:pic>
        <p:nvPicPr>
          <p:cNvPr id="14" name="图片 13">
            <a:extLst>
              <a:ext uri="{FF2B5EF4-FFF2-40B4-BE49-F238E27FC236}">
                <a16:creationId xmlns:a16="http://schemas.microsoft.com/office/drawing/2014/main" id="{3D0EB760-DD7C-4DB7-BC6A-161D95B50F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9204" y="1506190"/>
            <a:ext cx="5646811" cy="4030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18753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23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Mesh</a:t>
            </a:r>
            <a:endParaRPr lang="zh-CN" altLang="en-US" dirty="0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8F943DF6-E199-45D1-84EC-78411EE8E4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4880" y="1248127"/>
            <a:ext cx="5653793" cy="4361745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FF90C567-4822-42E3-8D8F-28CF2E722C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6055"/>
          <a:stretch/>
        </p:blipFill>
        <p:spPr>
          <a:xfrm>
            <a:off x="6439013" y="1248127"/>
            <a:ext cx="5398107" cy="4361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65921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24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Object Mesh</a:t>
            </a:r>
            <a:endParaRPr lang="zh-CN" altLang="en-US" dirty="0"/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27189C6D-F060-4B40-AC00-FA850A6322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4909" y="1089333"/>
            <a:ext cx="5537084" cy="4679334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8334E979-1744-4875-8515-A63329AC72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5742" y="1089333"/>
            <a:ext cx="5610192" cy="46793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6141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185" name="图片 184">
            <a:extLst>
              <a:ext uri="{FF2B5EF4-FFF2-40B4-BE49-F238E27FC236}">
                <a16:creationId xmlns:a16="http://schemas.microsoft.com/office/drawing/2014/main" id="{0F8689F3-E187-448E-975A-CE87B86C74AA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50000"/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96000" y="2522539"/>
            <a:ext cx="5807191" cy="3892201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A58279B0-C4F4-4161-95A2-2BFD3799A8A9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总结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ABC4957F-9857-4CCB-8777-F7E612AF37F7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Summary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B8C8940-B9D8-467F-8DC0-6171597087A3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04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6867864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矩形 37">
            <a:extLst>
              <a:ext uri="{FF2B5EF4-FFF2-40B4-BE49-F238E27FC236}">
                <a16:creationId xmlns:a16="http://schemas.microsoft.com/office/drawing/2014/main" id="{5021BCE2-EE90-4C2F-B95F-523C00D79EFE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3">
              <a:duotone>
                <a:schemeClr val="accent6">
                  <a:shade val="45000"/>
                  <a:satMod val="135000"/>
                </a:schemeClr>
                <a:prstClr val="white"/>
              </a:duotone>
              <a:alphaModFix amt="10000"/>
            </a:blip>
            <a:srcRect/>
            <a:tile tx="-762000" ty="-1905000" sx="100000" sy="100000" flip="none" algn="tl"/>
          </a:blipFill>
          <a:ln w="1270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10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Arial"/>
              <a:ea typeface="Microsoft YaHei"/>
              <a:cs typeface="+mn-cs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EBFD8A7-1E0D-4A8B-8B53-56DCDFB204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E0BAE4F3-E08D-4405-AB15-C8A134D8CF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项目总结</a:t>
            </a:r>
          </a:p>
        </p:txBody>
      </p:sp>
      <p:sp>
        <p:nvSpPr>
          <p:cNvPr id="5" name="椭圆 4">
            <a:extLst>
              <a:ext uri="{FF2B5EF4-FFF2-40B4-BE49-F238E27FC236}">
                <a16:creationId xmlns:a16="http://schemas.microsoft.com/office/drawing/2014/main" id="{63590AA5-2ED3-42E4-A274-4F3A9F21F706}"/>
              </a:ext>
            </a:extLst>
          </p:cNvPr>
          <p:cNvSpPr/>
          <p:nvPr/>
        </p:nvSpPr>
        <p:spPr>
          <a:xfrm>
            <a:off x="4382836" y="1715024"/>
            <a:ext cx="3427953" cy="3427952"/>
          </a:xfrm>
          <a:prstGeom prst="ellipse">
            <a:avLst/>
          </a:prstGeom>
          <a:noFill/>
          <a:ln w="28575">
            <a:solidFill>
              <a:schemeClr val="bg2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F9EA56B8-7DCE-48E7-B5E7-80FEC436ABEC}"/>
              </a:ext>
            </a:extLst>
          </p:cNvPr>
          <p:cNvSpPr/>
          <p:nvPr/>
        </p:nvSpPr>
        <p:spPr>
          <a:xfrm>
            <a:off x="4127884" y="1717993"/>
            <a:ext cx="1098244" cy="1098244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1" name="椭圆 10">
            <a:extLst>
              <a:ext uri="{FF2B5EF4-FFF2-40B4-BE49-F238E27FC236}">
                <a16:creationId xmlns:a16="http://schemas.microsoft.com/office/drawing/2014/main" id="{CD0CA4C4-B41D-40E1-BE17-30644996CE72}"/>
              </a:ext>
            </a:extLst>
          </p:cNvPr>
          <p:cNvSpPr/>
          <p:nvPr/>
        </p:nvSpPr>
        <p:spPr>
          <a:xfrm>
            <a:off x="6969235" y="1715023"/>
            <a:ext cx="1098244" cy="1098244"/>
          </a:xfrm>
          <a:prstGeom prst="ellipse">
            <a:avLst/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42267DDB-547E-483E-B40E-46726B3D8913}"/>
              </a:ext>
            </a:extLst>
          </p:cNvPr>
          <p:cNvSpPr/>
          <p:nvPr/>
        </p:nvSpPr>
        <p:spPr>
          <a:xfrm>
            <a:off x="6969235" y="4044732"/>
            <a:ext cx="1098244" cy="1098244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7" name="椭圆 16">
            <a:extLst>
              <a:ext uri="{FF2B5EF4-FFF2-40B4-BE49-F238E27FC236}">
                <a16:creationId xmlns:a16="http://schemas.microsoft.com/office/drawing/2014/main" id="{9755A9C8-F0AC-441D-BC8F-91B1DA0A5934}"/>
              </a:ext>
            </a:extLst>
          </p:cNvPr>
          <p:cNvSpPr/>
          <p:nvPr/>
        </p:nvSpPr>
        <p:spPr>
          <a:xfrm>
            <a:off x="4124522" y="4041764"/>
            <a:ext cx="1098244" cy="1098244"/>
          </a:xfrm>
          <a:prstGeom prst="ellipse">
            <a:avLst/>
          </a:prstGeom>
          <a:solidFill>
            <a:schemeClr val="accent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20" name="组合 19">
            <a:extLst>
              <a:ext uri="{FF2B5EF4-FFF2-40B4-BE49-F238E27FC236}">
                <a16:creationId xmlns:a16="http://schemas.microsoft.com/office/drawing/2014/main" id="{AC7A008F-E48E-4562-B0A1-D0E832720B4A}"/>
              </a:ext>
            </a:extLst>
          </p:cNvPr>
          <p:cNvGrpSpPr>
            <a:grpSpLocks noChangeAspect="1"/>
          </p:cNvGrpSpPr>
          <p:nvPr/>
        </p:nvGrpSpPr>
        <p:grpSpPr>
          <a:xfrm>
            <a:off x="4443950" y="4374885"/>
            <a:ext cx="459388" cy="432000"/>
            <a:chOff x="2523162" y="5696378"/>
            <a:chExt cx="523125" cy="491937"/>
          </a:xfrm>
          <a:solidFill>
            <a:schemeClr val="bg1"/>
          </a:solidFill>
        </p:grpSpPr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D5B5ADE1-701B-4F26-86DB-849F68474F3C}"/>
                </a:ext>
              </a:extLst>
            </p:cNvPr>
            <p:cNvSpPr/>
            <p:nvPr/>
          </p:nvSpPr>
          <p:spPr>
            <a:xfrm>
              <a:off x="2523162" y="5696378"/>
              <a:ext cx="523125" cy="472500"/>
            </a:xfrm>
            <a:custGeom>
              <a:avLst/>
              <a:gdLst>
                <a:gd name="connsiteX0" fmla="*/ 21689 w 523125"/>
                <a:gd name="connsiteY0" fmla="*/ 191899 h 472500"/>
                <a:gd name="connsiteX1" fmla="*/ 291 w 523125"/>
                <a:gd name="connsiteY1" fmla="*/ 219000 h 472500"/>
                <a:gd name="connsiteX2" fmla="*/ 13893 w 523125"/>
                <a:gd name="connsiteY2" fmla="*/ 250725 h 472500"/>
                <a:gd name="connsiteX3" fmla="*/ 123445 w 523125"/>
                <a:gd name="connsiteY3" fmla="*/ 330443 h 472500"/>
                <a:gd name="connsiteX4" fmla="*/ 512566 w 523125"/>
                <a:gd name="connsiteY4" fmla="*/ 24314 h 472500"/>
                <a:gd name="connsiteX5" fmla="*/ 168501 w 523125"/>
                <a:gd name="connsiteY5" fmla="*/ 363265 h 472500"/>
                <a:gd name="connsiteX6" fmla="*/ 318267 w 523125"/>
                <a:gd name="connsiteY6" fmla="*/ 472244 h 472500"/>
                <a:gd name="connsiteX7" fmla="*/ 351410 w 523125"/>
                <a:gd name="connsiteY7" fmla="*/ 477812 h 472500"/>
                <a:gd name="connsiteX8" fmla="*/ 375777 w 523125"/>
                <a:gd name="connsiteY8" fmla="*/ 454727 h 472500"/>
                <a:gd name="connsiteX9" fmla="*/ 535988 w 523125"/>
                <a:gd name="connsiteY9" fmla="*/ 16230 h 472500"/>
                <a:gd name="connsiteX10" fmla="*/ 533103 w 523125"/>
                <a:gd name="connsiteY10" fmla="*/ 3473 h 472500"/>
                <a:gd name="connsiteX11" fmla="*/ 520312 w 523125"/>
                <a:gd name="connsiteY11" fmla="*/ 807 h 472500"/>
                <a:gd name="connsiteX12" fmla="*/ 21689 w 523125"/>
                <a:gd name="connsiteY12" fmla="*/ 191899 h 47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472500">
                  <a:moveTo>
                    <a:pt x="21689" y="191899"/>
                  </a:moveTo>
                  <a:cubicBezTo>
                    <a:pt x="10130" y="196337"/>
                    <a:pt x="1928" y="206732"/>
                    <a:pt x="291" y="219000"/>
                  </a:cubicBezTo>
                  <a:cubicBezTo>
                    <a:pt x="-1329" y="231285"/>
                    <a:pt x="3886" y="243452"/>
                    <a:pt x="13893" y="250725"/>
                  </a:cubicBezTo>
                  <a:lnTo>
                    <a:pt x="123445" y="330443"/>
                  </a:lnTo>
                  <a:lnTo>
                    <a:pt x="512566" y="24314"/>
                  </a:lnTo>
                  <a:lnTo>
                    <a:pt x="168501" y="363265"/>
                  </a:lnTo>
                  <a:lnTo>
                    <a:pt x="318267" y="472244"/>
                  </a:lnTo>
                  <a:cubicBezTo>
                    <a:pt x="327801" y="479179"/>
                    <a:pt x="340087" y="481255"/>
                    <a:pt x="351410" y="477812"/>
                  </a:cubicBezTo>
                  <a:cubicBezTo>
                    <a:pt x="362716" y="474370"/>
                    <a:pt x="371727" y="465797"/>
                    <a:pt x="375777" y="454727"/>
                  </a:cubicBezTo>
                  <a:lnTo>
                    <a:pt x="535988" y="16230"/>
                  </a:lnTo>
                  <a:cubicBezTo>
                    <a:pt x="537608" y="11775"/>
                    <a:pt x="536478" y="6797"/>
                    <a:pt x="533103" y="3473"/>
                  </a:cubicBezTo>
                  <a:cubicBezTo>
                    <a:pt x="529728" y="149"/>
                    <a:pt x="524750" y="-898"/>
                    <a:pt x="520312" y="807"/>
                  </a:cubicBezTo>
                  <a:lnTo>
                    <a:pt x="21689" y="19189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任意多边形: 形状 21">
              <a:extLst>
                <a:ext uri="{FF2B5EF4-FFF2-40B4-BE49-F238E27FC236}">
                  <a16:creationId xmlns:a16="http://schemas.microsoft.com/office/drawing/2014/main" id="{B0F6C16F-0228-4F6C-926E-696042C88B17}"/>
                </a:ext>
              </a:extLst>
            </p:cNvPr>
            <p:cNvSpPr/>
            <p:nvPr/>
          </p:nvSpPr>
          <p:spPr>
            <a:xfrm>
              <a:off x="2620603" y="6053315"/>
              <a:ext cx="118125" cy="135000"/>
            </a:xfrm>
            <a:custGeom>
              <a:avLst/>
              <a:gdLst>
                <a:gd name="connsiteX0" fmla="*/ 0 w 118125"/>
                <a:gd name="connsiteY0" fmla="*/ 0 h 135000"/>
                <a:gd name="connsiteX1" fmla="*/ 928 w 118125"/>
                <a:gd name="connsiteY1" fmla="*/ 5079 h 135000"/>
                <a:gd name="connsiteX2" fmla="*/ 22191 w 118125"/>
                <a:gd name="connsiteY2" fmla="*/ 121331 h 135000"/>
                <a:gd name="connsiteX3" fmla="*/ 37581 w 118125"/>
                <a:gd name="connsiteY3" fmla="*/ 140704 h 135000"/>
                <a:gd name="connsiteX4" fmla="*/ 62235 w 118125"/>
                <a:gd name="connsiteY4" fmla="*/ 138696 h 135000"/>
                <a:gd name="connsiteX5" fmla="*/ 129482 w 118125"/>
                <a:gd name="connsiteY5" fmla="*/ 92762 h 135000"/>
                <a:gd name="connsiteX6" fmla="*/ 0 w 118125"/>
                <a:gd name="connsiteY6" fmla="*/ 0 h 1350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118125" h="135000">
                  <a:moveTo>
                    <a:pt x="0" y="0"/>
                  </a:moveTo>
                  <a:lnTo>
                    <a:pt x="928" y="5079"/>
                  </a:lnTo>
                  <a:lnTo>
                    <a:pt x="22191" y="121331"/>
                  </a:lnTo>
                  <a:cubicBezTo>
                    <a:pt x="23777" y="129971"/>
                    <a:pt x="29548" y="137211"/>
                    <a:pt x="37581" y="140704"/>
                  </a:cubicBezTo>
                  <a:cubicBezTo>
                    <a:pt x="45613" y="144180"/>
                    <a:pt x="54877" y="143438"/>
                    <a:pt x="62235" y="138696"/>
                  </a:cubicBezTo>
                  <a:cubicBezTo>
                    <a:pt x="91851" y="119593"/>
                    <a:pt x="130528" y="94247"/>
                    <a:pt x="129482" y="92762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23" name="图形 273">
            <a:extLst>
              <a:ext uri="{FF2B5EF4-FFF2-40B4-BE49-F238E27FC236}">
                <a16:creationId xmlns:a16="http://schemas.microsoft.com/office/drawing/2014/main" id="{75B83C44-4938-4CF7-AE0B-2A6D3302B067}"/>
              </a:ext>
            </a:extLst>
          </p:cNvPr>
          <p:cNvSpPr>
            <a:spLocks noChangeAspect="1"/>
          </p:cNvSpPr>
          <p:nvPr/>
        </p:nvSpPr>
        <p:spPr>
          <a:xfrm>
            <a:off x="7328184" y="4377854"/>
            <a:ext cx="376258" cy="432000"/>
          </a:xfrm>
          <a:custGeom>
            <a:avLst/>
            <a:gdLst>
              <a:gd name="connsiteX0" fmla="*/ 162426 w 455625"/>
              <a:gd name="connsiteY0" fmla="*/ 536793 h 523125"/>
              <a:gd name="connsiteX1" fmla="*/ 96513 w 455625"/>
              <a:gd name="connsiteY1" fmla="*/ 513658 h 523125"/>
              <a:gd name="connsiteX2" fmla="*/ 55861 w 455625"/>
              <a:gd name="connsiteY2" fmla="*/ 481055 h 523125"/>
              <a:gd name="connsiteX3" fmla="*/ 16896 w 455625"/>
              <a:gd name="connsiteY3" fmla="*/ 410231 h 523125"/>
              <a:gd name="connsiteX4" fmla="*/ 39458 w 455625"/>
              <a:gd name="connsiteY4" fmla="*/ 332572 h 523125"/>
              <a:gd name="connsiteX5" fmla="*/ 173901 w 455625"/>
              <a:gd name="connsiteY5" fmla="*/ 164750 h 523125"/>
              <a:gd name="connsiteX6" fmla="*/ 227024 w 455625"/>
              <a:gd name="connsiteY6" fmla="*/ 135540 h 523125"/>
              <a:gd name="connsiteX7" fmla="*/ 285226 w 455625"/>
              <a:gd name="connsiteY7" fmla="*/ 152499 h 523125"/>
              <a:gd name="connsiteX8" fmla="*/ 296009 w 455625"/>
              <a:gd name="connsiteY8" fmla="*/ 161105 h 523125"/>
              <a:gd name="connsiteX9" fmla="*/ 325203 w 455625"/>
              <a:gd name="connsiteY9" fmla="*/ 214295 h 523125"/>
              <a:gd name="connsiteX10" fmla="*/ 308328 w 455625"/>
              <a:gd name="connsiteY10" fmla="*/ 272463 h 523125"/>
              <a:gd name="connsiteX11" fmla="*/ 211296 w 455625"/>
              <a:gd name="connsiteY11" fmla="*/ 393542 h 523125"/>
              <a:gd name="connsiteX12" fmla="*/ 170239 w 455625"/>
              <a:gd name="connsiteY12" fmla="*/ 398081 h 523125"/>
              <a:gd name="connsiteX13" fmla="*/ 165683 w 455625"/>
              <a:gd name="connsiteY13" fmla="*/ 357024 h 523125"/>
              <a:gd name="connsiteX14" fmla="*/ 262714 w 455625"/>
              <a:gd name="connsiteY14" fmla="*/ 235929 h 523125"/>
              <a:gd name="connsiteX15" fmla="*/ 267153 w 455625"/>
              <a:gd name="connsiteY15" fmla="*/ 220674 h 523125"/>
              <a:gd name="connsiteX16" fmla="*/ 259474 w 455625"/>
              <a:gd name="connsiteY16" fmla="*/ 206702 h 523125"/>
              <a:gd name="connsiteX17" fmla="*/ 248708 w 455625"/>
              <a:gd name="connsiteY17" fmla="*/ 198095 h 523125"/>
              <a:gd name="connsiteX18" fmla="*/ 219464 w 455625"/>
              <a:gd name="connsiteY18" fmla="*/ 201318 h 523125"/>
              <a:gd name="connsiteX19" fmla="*/ 85004 w 455625"/>
              <a:gd name="connsiteY19" fmla="*/ 369140 h 523125"/>
              <a:gd name="connsiteX20" fmla="*/ 74913 w 455625"/>
              <a:gd name="connsiteY20" fmla="*/ 403818 h 523125"/>
              <a:gd name="connsiteX21" fmla="*/ 92311 w 455625"/>
              <a:gd name="connsiteY21" fmla="*/ 435493 h 523125"/>
              <a:gd name="connsiteX22" fmla="*/ 132963 w 455625"/>
              <a:gd name="connsiteY22" fmla="*/ 468095 h 523125"/>
              <a:gd name="connsiteX23" fmla="*/ 199315 w 455625"/>
              <a:gd name="connsiteY23" fmla="*/ 460738 h 523125"/>
              <a:gd name="connsiteX24" fmla="*/ 388433 w 455625"/>
              <a:gd name="connsiteY24" fmla="*/ 224673 h 523125"/>
              <a:gd name="connsiteX25" fmla="*/ 381093 w 455625"/>
              <a:gd name="connsiteY25" fmla="*/ 158321 h 523125"/>
              <a:gd name="connsiteX26" fmla="*/ 269397 w 455625"/>
              <a:gd name="connsiteY26" fmla="*/ 68833 h 523125"/>
              <a:gd name="connsiteX27" fmla="*/ 234702 w 455625"/>
              <a:gd name="connsiteY27" fmla="*/ 58725 h 523125"/>
              <a:gd name="connsiteX28" fmla="*/ 203044 w 455625"/>
              <a:gd name="connsiteY28" fmla="*/ 76123 h 523125"/>
              <a:gd name="connsiteX29" fmla="*/ 52013 w 455625"/>
              <a:gd name="connsiteY29" fmla="*/ 264735 h 523125"/>
              <a:gd name="connsiteX30" fmla="*/ 10956 w 455625"/>
              <a:gd name="connsiteY30" fmla="*/ 269291 h 523125"/>
              <a:gd name="connsiteX31" fmla="*/ 6400 w 455625"/>
              <a:gd name="connsiteY31" fmla="*/ 228217 h 523125"/>
              <a:gd name="connsiteX32" fmla="*/ 157482 w 455625"/>
              <a:gd name="connsiteY32" fmla="*/ 39639 h 523125"/>
              <a:gd name="connsiteX33" fmla="*/ 228306 w 455625"/>
              <a:gd name="connsiteY33" fmla="*/ 658 h 523125"/>
              <a:gd name="connsiteX34" fmla="*/ 305948 w 455625"/>
              <a:gd name="connsiteY34" fmla="*/ 23253 h 523125"/>
              <a:gd name="connsiteX35" fmla="*/ 417627 w 455625"/>
              <a:gd name="connsiteY35" fmla="*/ 112725 h 523125"/>
              <a:gd name="connsiteX36" fmla="*/ 434046 w 455625"/>
              <a:gd name="connsiteY36" fmla="*/ 261174 h 523125"/>
              <a:gd name="connsiteX37" fmla="*/ 244962 w 455625"/>
              <a:gd name="connsiteY37" fmla="*/ 497255 h 523125"/>
              <a:gd name="connsiteX38" fmla="*/ 162426 w 455625"/>
              <a:gd name="connsiteY38" fmla="*/ 536793 h 5231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455625" h="523125">
                <a:moveTo>
                  <a:pt x="162426" y="536793"/>
                </a:moveTo>
                <a:cubicBezTo>
                  <a:pt x="139274" y="536793"/>
                  <a:pt x="115953" y="529233"/>
                  <a:pt x="96513" y="513658"/>
                </a:cubicBezTo>
                <a:lnTo>
                  <a:pt x="55861" y="481055"/>
                </a:lnTo>
                <a:cubicBezTo>
                  <a:pt x="33839" y="463421"/>
                  <a:pt x="20001" y="438277"/>
                  <a:pt x="16896" y="410231"/>
                </a:cubicBezTo>
                <a:cubicBezTo>
                  <a:pt x="13842" y="382539"/>
                  <a:pt x="22060" y="354290"/>
                  <a:pt x="39458" y="332572"/>
                </a:cubicBezTo>
                <a:lnTo>
                  <a:pt x="173901" y="164750"/>
                </a:lnTo>
                <a:cubicBezTo>
                  <a:pt x="187131" y="148213"/>
                  <a:pt x="205998" y="137868"/>
                  <a:pt x="227024" y="135540"/>
                </a:cubicBezTo>
                <a:cubicBezTo>
                  <a:pt x="248219" y="133295"/>
                  <a:pt x="268739" y="139286"/>
                  <a:pt x="285226" y="152499"/>
                </a:cubicBezTo>
                <a:lnTo>
                  <a:pt x="296009" y="161105"/>
                </a:lnTo>
                <a:cubicBezTo>
                  <a:pt x="312546" y="174386"/>
                  <a:pt x="322941" y="193252"/>
                  <a:pt x="325203" y="214295"/>
                </a:cubicBezTo>
                <a:cubicBezTo>
                  <a:pt x="327565" y="235254"/>
                  <a:pt x="321541" y="255960"/>
                  <a:pt x="308328" y="272463"/>
                </a:cubicBezTo>
                <a:lnTo>
                  <a:pt x="211296" y="393542"/>
                </a:lnTo>
                <a:cubicBezTo>
                  <a:pt x="201171" y="406113"/>
                  <a:pt x="182794" y="408122"/>
                  <a:pt x="170239" y="398081"/>
                </a:cubicBezTo>
                <a:cubicBezTo>
                  <a:pt x="157651" y="387973"/>
                  <a:pt x="155609" y="369596"/>
                  <a:pt x="165683" y="357024"/>
                </a:cubicBezTo>
                <a:lnTo>
                  <a:pt x="262714" y="235929"/>
                </a:lnTo>
                <a:cubicBezTo>
                  <a:pt x="266174" y="231592"/>
                  <a:pt x="267777" y="226175"/>
                  <a:pt x="267153" y="220674"/>
                </a:cubicBezTo>
                <a:cubicBezTo>
                  <a:pt x="266545" y="215105"/>
                  <a:pt x="263828" y="210161"/>
                  <a:pt x="259474" y="206702"/>
                </a:cubicBezTo>
                <a:lnTo>
                  <a:pt x="248708" y="198095"/>
                </a:lnTo>
                <a:cubicBezTo>
                  <a:pt x="239748" y="190873"/>
                  <a:pt x="226619" y="192324"/>
                  <a:pt x="219464" y="201318"/>
                </a:cubicBezTo>
                <a:lnTo>
                  <a:pt x="85004" y="369140"/>
                </a:lnTo>
                <a:cubicBezTo>
                  <a:pt x="77224" y="378827"/>
                  <a:pt x="73546" y="391449"/>
                  <a:pt x="74913" y="403818"/>
                </a:cubicBezTo>
                <a:cubicBezTo>
                  <a:pt x="76296" y="416373"/>
                  <a:pt x="82456" y="427612"/>
                  <a:pt x="92311" y="435493"/>
                </a:cubicBezTo>
                <a:lnTo>
                  <a:pt x="132963" y="468095"/>
                </a:lnTo>
                <a:cubicBezTo>
                  <a:pt x="153246" y="484329"/>
                  <a:pt x="183031" y="481106"/>
                  <a:pt x="199315" y="460738"/>
                </a:cubicBezTo>
                <a:lnTo>
                  <a:pt x="388433" y="224673"/>
                </a:lnTo>
                <a:cubicBezTo>
                  <a:pt x="404718" y="204339"/>
                  <a:pt x="401444" y="174572"/>
                  <a:pt x="381093" y="158321"/>
                </a:cubicBezTo>
                <a:lnTo>
                  <a:pt x="269397" y="68833"/>
                </a:lnTo>
                <a:cubicBezTo>
                  <a:pt x="259525" y="60918"/>
                  <a:pt x="247173" y="57240"/>
                  <a:pt x="234702" y="58725"/>
                </a:cubicBezTo>
                <a:cubicBezTo>
                  <a:pt x="222164" y="60092"/>
                  <a:pt x="210925" y="66268"/>
                  <a:pt x="203044" y="76123"/>
                </a:cubicBezTo>
                <a:lnTo>
                  <a:pt x="52013" y="264735"/>
                </a:lnTo>
                <a:cubicBezTo>
                  <a:pt x="41888" y="277340"/>
                  <a:pt x="23511" y="279365"/>
                  <a:pt x="10956" y="269291"/>
                </a:cubicBezTo>
                <a:cubicBezTo>
                  <a:pt x="-1632" y="259183"/>
                  <a:pt x="-3674" y="240806"/>
                  <a:pt x="6400" y="228217"/>
                </a:cubicBezTo>
                <a:lnTo>
                  <a:pt x="157482" y="39639"/>
                </a:lnTo>
                <a:cubicBezTo>
                  <a:pt x="175116" y="17600"/>
                  <a:pt x="200260" y="3763"/>
                  <a:pt x="228306" y="658"/>
                </a:cubicBezTo>
                <a:cubicBezTo>
                  <a:pt x="256471" y="-2464"/>
                  <a:pt x="283909" y="5602"/>
                  <a:pt x="305948" y="23253"/>
                </a:cubicBezTo>
                <a:lnTo>
                  <a:pt x="417627" y="112725"/>
                </a:lnTo>
                <a:cubicBezTo>
                  <a:pt x="463071" y="149107"/>
                  <a:pt x="470429" y="215713"/>
                  <a:pt x="434046" y="261174"/>
                </a:cubicBezTo>
                <a:lnTo>
                  <a:pt x="244962" y="497255"/>
                </a:lnTo>
                <a:cubicBezTo>
                  <a:pt x="224121" y="523260"/>
                  <a:pt x="193409" y="536793"/>
                  <a:pt x="162426" y="53679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4" name="图形 179">
            <a:extLst>
              <a:ext uri="{FF2B5EF4-FFF2-40B4-BE49-F238E27FC236}">
                <a16:creationId xmlns:a16="http://schemas.microsoft.com/office/drawing/2014/main" id="{DFC29D10-0F79-4D66-9298-97E258E9A7DA}"/>
              </a:ext>
            </a:extLst>
          </p:cNvPr>
          <p:cNvSpPr>
            <a:spLocks noChangeAspect="1"/>
          </p:cNvSpPr>
          <p:nvPr/>
        </p:nvSpPr>
        <p:spPr>
          <a:xfrm>
            <a:off x="7225598" y="2048145"/>
            <a:ext cx="535680" cy="432000"/>
          </a:xfrm>
          <a:custGeom>
            <a:avLst/>
            <a:gdLst>
              <a:gd name="connsiteX0" fmla="*/ 513624 w 523125"/>
              <a:gd name="connsiteY0" fmla="*/ 133363 h 421875"/>
              <a:gd name="connsiteX1" fmla="*/ 534414 w 523125"/>
              <a:gd name="connsiteY1" fmla="*/ 135996 h 421875"/>
              <a:gd name="connsiteX2" fmla="*/ 534414 w 523125"/>
              <a:gd name="connsiteY2" fmla="*/ 41158 h 421875"/>
              <a:gd name="connsiteX3" fmla="*/ 493256 w 523125"/>
              <a:gd name="connsiteY3" fmla="*/ 0 h 421875"/>
              <a:gd name="connsiteX4" fmla="*/ 401001 w 523125"/>
              <a:gd name="connsiteY4" fmla="*/ 0 h 421875"/>
              <a:gd name="connsiteX5" fmla="*/ 403532 w 523125"/>
              <a:gd name="connsiteY5" fmla="*/ 19879 h 421875"/>
              <a:gd name="connsiteX6" fmla="*/ 323595 w 523125"/>
              <a:gd name="connsiteY6" fmla="*/ 98061 h 421875"/>
              <a:gd name="connsiteX7" fmla="*/ 243675 w 523125"/>
              <a:gd name="connsiteY7" fmla="*/ 19811 h 421875"/>
              <a:gd name="connsiteX8" fmla="*/ 246189 w 523125"/>
              <a:gd name="connsiteY8" fmla="*/ 0 h 421875"/>
              <a:gd name="connsiteX9" fmla="*/ 154913 w 523125"/>
              <a:gd name="connsiteY9" fmla="*/ 0 h 421875"/>
              <a:gd name="connsiteX10" fmla="*/ 126039 w 523125"/>
              <a:gd name="connsiteY10" fmla="*/ 11981 h 421875"/>
              <a:gd name="connsiteX11" fmla="*/ 114159 w 523125"/>
              <a:gd name="connsiteY11" fmla="*/ 40888 h 421875"/>
              <a:gd name="connsiteX12" fmla="*/ 113029 w 523125"/>
              <a:gd name="connsiteY12" fmla="*/ 140383 h 421875"/>
              <a:gd name="connsiteX13" fmla="*/ 79920 w 523125"/>
              <a:gd name="connsiteY13" fmla="*/ 133363 h 421875"/>
              <a:gd name="connsiteX14" fmla="*/ 0 w 523125"/>
              <a:gd name="connsiteY14" fmla="*/ 211326 h 421875"/>
              <a:gd name="connsiteX15" fmla="*/ 79920 w 523125"/>
              <a:gd name="connsiteY15" fmla="*/ 289322 h 421875"/>
              <a:gd name="connsiteX16" fmla="*/ 113029 w 523125"/>
              <a:gd name="connsiteY16" fmla="*/ 282302 h 421875"/>
              <a:gd name="connsiteX17" fmla="*/ 114109 w 523125"/>
              <a:gd name="connsiteY17" fmla="*/ 381611 h 421875"/>
              <a:gd name="connsiteX18" fmla="*/ 126124 w 523125"/>
              <a:gd name="connsiteY18" fmla="*/ 410788 h 421875"/>
              <a:gd name="connsiteX19" fmla="*/ 155267 w 523125"/>
              <a:gd name="connsiteY19" fmla="*/ 422871 h 421875"/>
              <a:gd name="connsiteX20" fmla="*/ 246173 w 523125"/>
              <a:gd name="connsiteY20" fmla="*/ 422871 h 421875"/>
              <a:gd name="connsiteX21" fmla="*/ 243658 w 523125"/>
              <a:gd name="connsiteY21" fmla="*/ 402874 h 421875"/>
              <a:gd name="connsiteX22" fmla="*/ 323578 w 523125"/>
              <a:gd name="connsiteY22" fmla="*/ 324641 h 421875"/>
              <a:gd name="connsiteX23" fmla="*/ 403515 w 523125"/>
              <a:gd name="connsiteY23" fmla="*/ 403009 h 421875"/>
              <a:gd name="connsiteX24" fmla="*/ 400984 w 523125"/>
              <a:gd name="connsiteY24" fmla="*/ 422871 h 421875"/>
              <a:gd name="connsiteX25" fmla="*/ 493256 w 523125"/>
              <a:gd name="connsiteY25" fmla="*/ 422871 h 421875"/>
              <a:gd name="connsiteX26" fmla="*/ 534398 w 523125"/>
              <a:gd name="connsiteY26" fmla="*/ 381729 h 421875"/>
              <a:gd name="connsiteX27" fmla="*/ 534398 w 523125"/>
              <a:gd name="connsiteY27" fmla="*/ 286656 h 421875"/>
              <a:gd name="connsiteX28" fmla="*/ 513591 w 523125"/>
              <a:gd name="connsiteY28" fmla="*/ 289288 h 421875"/>
              <a:gd name="connsiteX29" fmla="*/ 433536 w 523125"/>
              <a:gd name="connsiteY29" fmla="*/ 211309 h 421875"/>
              <a:gd name="connsiteX30" fmla="*/ 513624 w 523125"/>
              <a:gd name="connsiteY30" fmla="*/ 133363 h 4218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</a:cxnLst>
            <a:rect l="l" t="t" r="r" b="b"/>
            <a:pathLst>
              <a:path w="523125" h="421875">
                <a:moveTo>
                  <a:pt x="513624" y="133363"/>
                </a:moveTo>
                <a:cubicBezTo>
                  <a:pt x="520746" y="133363"/>
                  <a:pt x="527209" y="134274"/>
                  <a:pt x="534414" y="135996"/>
                </a:cubicBezTo>
                <a:lnTo>
                  <a:pt x="534414" y="41158"/>
                </a:lnTo>
                <a:cubicBezTo>
                  <a:pt x="534414" y="18428"/>
                  <a:pt x="515987" y="0"/>
                  <a:pt x="493256" y="0"/>
                </a:cubicBezTo>
                <a:lnTo>
                  <a:pt x="401001" y="0"/>
                </a:lnTo>
                <a:cubicBezTo>
                  <a:pt x="402654" y="7239"/>
                  <a:pt x="403532" y="13162"/>
                  <a:pt x="403532" y="19879"/>
                </a:cubicBezTo>
                <a:cubicBezTo>
                  <a:pt x="403532" y="62944"/>
                  <a:pt x="367740" y="98061"/>
                  <a:pt x="323595" y="98061"/>
                </a:cubicBezTo>
                <a:cubicBezTo>
                  <a:pt x="279450" y="98061"/>
                  <a:pt x="243675" y="62843"/>
                  <a:pt x="243675" y="19811"/>
                </a:cubicBezTo>
                <a:cubicBezTo>
                  <a:pt x="243675" y="13061"/>
                  <a:pt x="244553" y="7239"/>
                  <a:pt x="246189" y="0"/>
                </a:cubicBezTo>
                <a:lnTo>
                  <a:pt x="154913" y="0"/>
                </a:lnTo>
                <a:cubicBezTo>
                  <a:pt x="144079" y="0"/>
                  <a:pt x="133684" y="4320"/>
                  <a:pt x="126039" y="11981"/>
                </a:cubicBezTo>
                <a:cubicBezTo>
                  <a:pt x="118395" y="19659"/>
                  <a:pt x="114109" y="30071"/>
                  <a:pt x="114159" y="40888"/>
                </a:cubicBezTo>
                <a:cubicBezTo>
                  <a:pt x="114294" y="82536"/>
                  <a:pt x="114261" y="140923"/>
                  <a:pt x="113029" y="140383"/>
                </a:cubicBezTo>
                <a:cubicBezTo>
                  <a:pt x="102938" y="135878"/>
                  <a:pt x="91733" y="133363"/>
                  <a:pt x="79920" y="133363"/>
                </a:cubicBezTo>
                <a:cubicBezTo>
                  <a:pt x="35775" y="133363"/>
                  <a:pt x="0" y="168261"/>
                  <a:pt x="0" y="211326"/>
                </a:cubicBezTo>
                <a:cubicBezTo>
                  <a:pt x="0" y="254391"/>
                  <a:pt x="35792" y="289322"/>
                  <a:pt x="79920" y="289322"/>
                </a:cubicBezTo>
                <a:cubicBezTo>
                  <a:pt x="91733" y="289322"/>
                  <a:pt x="102938" y="286808"/>
                  <a:pt x="113029" y="282302"/>
                </a:cubicBezTo>
                <a:cubicBezTo>
                  <a:pt x="114159" y="281779"/>
                  <a:pt x="114210" y="339981"/>
                  <a:pt x="114109" y="381611"/>
                </a:cubicBezTo>
                <a:cubicBezTo>
                  <a:pt x="114092" y="392546"/>
                  <a:pt x="118412" y="403059"/>
                  <a:pt x="126124" y="410788"/>
                </a:cubicBezTo>
                <a:cubicBezTo>
                  <a:pt x="133836" y="418517"/>
                  <a:pt x="144332" y="422871"/>
                  <a:pt x="155267" y="422871"/>
                </a:cubicBezTo>
                <a:lnTo>
                  <a:pt x="246173" y="422871"/>
                </a:lnTo>
                <a:cubicBezTo>
                  <a:pt x="244536" y="415631"/>
                  <a:pt x="243658" y="409590"/>
                  <a:pt x="243658" y="402874"/>
                </a:cubicBezTo>
                <a:cubicBezTo>
                  <a:pt x="243658" y="359809"/>
                  <a:pt x="279450" y="324641"/>
                  <a:pt x="323578" y="324641"/>
                </a:cubicBezTo>
                <a:cubicBezTo>
                  <a:pt x="367740" y="324641"/>
                  <a:pt x="403515" y="359927"/>
                  <a:pt x="403515" y="403009"/>
                </a:cubicBezTo>
                <a:cubicBezTo>
                  <a:pt x="403515" y="409742"/>
                  <a:pt x="402638" y="415631"/>
                  <a:pt x="400984" y="422871"/>
                </a:cubicBezTo>
                <a:lnTo>
                  <a:pt x="493256" y="422871"/>
                </a:lnTo>
                <a:cubicBezTo>
                  <a:pt x="516004" y="422871"/>
                  <a:pt x="534398" y="404426"/>
                  <a:pt x="534398" y="381729"/>
                </a:cubicBezTo>
                <a:lnTo>
                  <a:pt x="534398" y="286656"/>
                </a:lnTo>
                <a:cubicBezTo>
                  <a:pt x="527192" y="288377"/>
                  <a:pt x="520729" y="289288"/>
                  <a:pt x="513591" y="289288"/>
                </a:cubicBezTo>
                <a:cubicBezTo>
                  <a:pt x="469463" y="289288"/>
                  <a:pt x="433536" y="254408"/>
                  <a:pt x="433536" y="211309"/>
                </a:cubicBezTo>
                <a:cubicBezTo>
                  <a:pt x="433519" y="168278"/>
                  <a:pt x="469479" y="133363"/>
                  <a:pt x="513624" y="133363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25" name="图形 93">
            <a:extLst>
              <a:ext uri="{FF2B5EF4-FFF2-40B4-BE49-F238E27FC236}">
                <a16:creationId xmlns:a16="http://schemas.microsoft.com/office/drawing/2014/main" id="{6DB8EFAB-1AB5-46B8-86B8-1F1422690BF8}"/>
              </a:ext>
            </a:extLst>
          </p:cNvPr>
          <p:cNvSpPr>
            <a:spLocks noChangeAspect="1"/>
          </p:cNvSpPr>
          <p:nvPr/>
        </p:nvSpPr>
        <p:spPr>
          <a:xfrm>
            <a:off x="4447312" y="1998387"/>
            <a:ext cx="461794" cy="432000"/>
          </a:xfrm>
          <a:custGeom>
            <a:avLst/>
            <a:gdLst>
              <a:gd name="connsiteX0" fmla="*/ 483168 w 523125"/>
              <a:gd name="connsiteY0" fmla="*/ 169678 h 489375"/>
              <a:gd name="connsiteX1" fmla="*/ 350125 w 523125"/>
              <a:gd name="connsiteY1" fmla="*/ 169678 h 489375"/>
              <a:gd name="connsiteX2" fmla="*/ 347628 w 523125"/>
              <a:gd name="connsiteY2" fmla="*/ 124740 h 489375"/>
              <a:gd name="connsiteX3" fmla="*/ 326770 w 523125"/>
              <a:gd name="connsiteY3" fmla="*/ 15879 h 489375"/>
              <a:gd name="connsiteX4" fmla="*/ 278221 w 523125"/>
              <a:gd name="connsiteY4" fmla="*/ 0 h 489375"/>
              <a:gd name="connsiteX5" fmla="*/ 211767 w 523125"/>
              <a:gd name="connsiteY5" fmla="*/ 33733 h 489375"/>
              <a:gd name="connsiteX6" fmla="*/ 180937 w 523125"/>
              <a:gd name="connsiteY6" fmla="*/ 143708 h 489375"/>
              <a:gd name="connsiteX7" fmla="*/ 176887 w 523125"/>
              <a:gd name="connsiteY7" fmla="*/ 169779 h 489375"/>
              <a:gd name="connsiteX8" fmla="*/ 102029 w 523125"/>
              <a:gd name="connsiteY8" fmla="*/ 169881 h 489375"/>
              <a:gd name="connsiteX9" fmla="*/ 1488 w 523125"/>
              <a:gd name="connsiteY9" fmla="*/ 251049 h 489375"/>
              <a:gd name="connsiteX10" fmla="*/ 3648 w 523125"/>
              <a:gd name="connsiteY10" fmla="*/ 333686 h 489375"/>
              <a:gd name="connsiteX11" fmla="*/ 20422 w 523125"/>
              <a:gd name="connsiteY11" fmla="*/ 421149 h 489375"/>
              <a:gd name="connsiteX12" fmla="*/ 116744 w 523125"/>
              <a:gd name="connsiteY12" fmla="*/ 499365 h 489375"/>
              <a:gd name="connsiteX13" fmla="*/ 483050 w 523125"/>
              <a:gd name="connsiteY13" fmla="*/ 498994 h 489375"/>
              <a:gd name="connsiteX14" fmla="*/ 519736 w 523125"/>
              <a:gd name="connsiteY14" fmla="*/ 483874 h 489375"/>
              <a:gd name="connsiteX15" fmla="*/ 534856 w 523125"/>
              <a:gd name="connsiteY15" fmla="*/ 447154 h 489375"/>
              <a:gd name="connsiteX16" fmla="*/ 534856 w 523125"/>
              <a:gd name="connsiteY16" fmla="*/ 219038 h 489375"/>
              <a:gd name="connsiteX17" fmla="*/ 483168 w 523125"/>
              <a:gd name="connsiteY17" fmla="*/ 169678 h 489375"/>
              <a:gd name="connsiteX18" fmla="*/ 328019 w 523125"/>
              <a:gd name="connsiteY18" fmla="*/ 422297 h 489375"/>
              <a:gd name="connsiteX19" fmla="*/ 291333 w 523125"/>
              <a:gd name="connsiteY19" fmla="*/ 457886 h 489375"/>
              <a:gd name="connsiteX20" fmla="*/ 116710 w 523125"/>
              <a:gd name="connsiteY20" fmla="*/ 457886 h 489375"/>
              <a:gd name="connsiteX21" fmla="*/ 82319 w 523125"/>
              <a:gd name="connsiteY21" fmla="*/ 443998 h 489375"/>
              <a:gd name="connsiteX22" fmla="*/ 82336 w 523125"/>
              <a:gd name="connsiteY22" fmla="*/ 443998 h 489375"/>
              <a:gd name="connsiteX23" fmla="*/ 96292 w 523125"/>
              <a:gd name="connsiteY23" fmla="*/ 411666 h 489375"/>
              <a:gd name="connsiteX24" fmla="*/ 102417 w 523125"/>
              <a:gd name="connsiteY24" fmla="*/ 404460 h 489375"/>
              <a:gd name="connsiteX25" fmla="*/ 102502 w 523125"/>
              <a:gd name="connsiteY25" fmla="*/ 402941 h 489375"/>
              <a:gd name="connsiteX26" fmla="*/ 100848 w 523125"/>
              <a:gd name="connsiteY26" fmla="*/ 398267 h 489375"/>
              <a:gd name="connsiteX27" fmla="*/ 96325 w 523125"/>
              <a:gd name="connsiteY27" fmla="*/ 396158 h 489375"/>
              <a:gd name="connsiteX28" fmla="*/ 51759 w 523125"/>
              <a:gd name="connsiteY28" fmla="*/ 371773 h 489375"/>
              <a:gd name="connsiteX29" fmla="*/ 81644 w 523125"/>
              <a:gd name="connsiteY29" fmla="*/ 353784 h 489375"/>
              <a:gd name="connsiteX30" fmla="*/ 89694 w 523125"/>
              <a:gd name="connsiteY30" fmla="*/ 343136 h 489375"/>
              <a:gd name="connsiteX31" fmla="*/ 89694 w 523125"/>
              <a:gd name="connsiteY31" fmla="*/ 340183 h 489375"/>
              <a:gd name="connsiteX32" fmla="*/ 80834 w 523125"/>
              <a:gd name="connsiteY32" fmla="*/ 331493 h 489375"/>
              <a:gd name="connsiteX33" fmla="*/ 79164 w 523125"/>
              <a:gd name="connsiteY33" fmla="*/ 331493 h 489375"/>
              <a:gd name="connsiteX34" fmla="*/ 43270 w 523125"/>
              <a:gd name="connsiteY34" fmla="*/ 318634 h 489375"/>
              <a:gd name="connsiteX35" fmla="*/ 41904 w 523125"/>
              <a:gd name="connsiteY35" fmla="*/ 305944 h 489375"/>
              <a:gd name="connsiteX36" fmla="*/ 80497 w 523125"/>
              <a:gd name="connsiteY36" fmla="*/ 282960 h 489375"/>
              <a:gd name="connsiteX37" fmla="*/ 89727 w 523125"/>
              <a:gd name="connsiteY37" fmla="*/ 273156 h 489375"/>
              <a:gd name="connsiteX38" fmla="*/ 89727 w 523125"/>
              <a:gd name="connsiteY38" fmla="*/ 271738 h 489375"/>
              <a:gd name="connsiteX39" fmla="*/ 80480 w 523125"/>
              <a:gd name="connsiteY39" fmla="*/ 261934 h 489375"/>
              <a:gd name="connsiteX40" fmla="*/ 48620 w 523125"/>
              <a:gd name="connsiteY40" fmla="*/ 234849 h 489375"/>
              <a:gd name="connsiteX41" fmla="*/ 48687 w 523125"/>
              <a:gd name="connsiteY41" fmla="*/ 234849 h 489375"/>
              <a:gd name="connsiteX42" fmla="*/ 48772 w 523125"/>
              <a:gd name="connsiteY42" fmla="*/ 234816 h 489375"/>
              <a:gd name="connsiteX43" fmla="*/ 48772 w 523125"/>
              <a:gd name="connsiteY43" fmla="*/ 234816 h 489375"/>
              <a:gd name="connsiteX44" fmla="*/ 48670 w 523125"/>
              <a:gd name="connsiteY44" fmla="*/ 234714 h 489375"/>
              <a:gd name="connsiteX45" fmla="*/ 101995 w 523125"/>
              <a:gd name="connsiteY45" fmla="*/ 210651 h 489375"/>
              <a:gd name="connsiteX46" fmla="*/ 172989 w 523125"/>
              <a:gd name="connsiteY46" fmla="*/ 210651 h 489375"/>
              <a:gd name="connsiteX47" fmla="*/ 175587 w 523125"/>
              <a:gd name="connsiteY47" fmla="*/ 210870 h 489375"/>
              <a:gd name="connsiteX48" fmla="*/ 206148 w 523125"/>
              <a:gd name="connsiteY48" fmla="*/ 198518 h 489375"/>
              <a:gd name="connsiteX49" fmla="*/ 222044 w 523125"/>
              <a:gd name="connsiteY49" fmla="*/ 142678 h 489375"/>
              <a:gd name="connsiteX50" fmla="*/ 244927 w 523125"/>
              <a:gd name="connsiteY50" fmla="*/ 57982 h 489375"/>
              <a:gd name="connsiteX51" fmla="*/ 302470 w 523125"/>
              <a:gd name="connsiteY51" fmla="*/ 49106 h 489375"/>
              <a:gd name="connsiteX52" fmla="*/ 308275 w 523125"/>
              <a:gd name="connsiteY52" fmla="*/ 112742 h 489375"/>
              <a:gd name="connsiteX53" fmla="*/ 346447 w 523125"/>
              <a:gd name="connsiteY53" fmla="*/ 319039 h 489375"/>
              <a:gd name="connsiteX54" fmla="*/ 328019 w 523125"/>
              <a:gd name="connsiteY54" fmla="*/ 422297 h 489375"/>
              <a:gd name="connsiteX55" fmla="*/ 490762 w 523125"/>
              <a:gd name="connsiteY55" fmla="*/ 246088 h 489375"/>
              <a:gd name="connsiteX56" fmla="*/ 402387 w 523125"/>
              <a:gd name="connsiteY56" fmla="*/ 246088 h 489375"/>
              <a:gd name="connsiteX57" fmla="*/ 380281 w 523125"/>
              <a:gd name="connsiteY57" fmla="*/ 223864 h 489375"/>
              <a:gd name="connsiteX58" fmla="*/ 402387 w 523125"/>
              <a:gd name="connsiteY58" fmla="*/ 201656 h 489375"/>
              <a:gd name="connsiteX59" fmla="*/ 490762 w 523125"/>
              <a:gd name="connsiteY59" fmla="*/ 201656 h 489375"/>
              <a:gd name="connsiteX60" fmla="*/ 512868 w 523125"/>
              <a:gd name="connsiteY60" fmla="*/ 223864 h 489375"/>
              <a:gd name="connsiteX61" fmla="*/ 490762 w 523125"/>
              <a:gd name="connsiteY61" fmla="*/ 246088 h 4893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</a:cxnLst>
            <a:rect l="l" t="t" r="r" b="b"/>
            <a:pathLst>
              <a:path w="523125" h="489375">
                <a:moveTo>
                  <a:pt x="483168" y="169678"/>
                </a:moveTo>
                <a:lnTo>
                  <a:pt x="350125" y="169678"/>
                </a:lnTo>
                <a:cubicBezTo>
                  <a:pt x="343848" y="155115"/>
                  <a:pt x="343004" y="139809"/>
                  <a:pt x="347628" y="124740"/>
                </a:cubicBezTo>
                <a:cubicBezTo>
                  <a:pt x="355829" y="98044"/>
                  <a:pt x="371169" y="48398"/>
                  <a:pt x="326770" y="15879"/>
                </a:cubicBezTo>
                <a:cubicBezTo>
                  <a:pt x="312562" y="5468"/>
                  <a:pt x="295788" y="0"/>
                  <a:pt x="278221" y="0"/>
                </a:cubicBezTo>
                <a:cubicBezTo>
                  <a:pt x="252031" y="0"/>
                  <a:pt x="227225" y="12623"/>
                  <a:pt x="211767" y="33733"/>
                </a:cubicBezTo>
                <a:cubicBezTo>
                  <a:pt x="184700" y="70740"/>
                  <a:pt x="179975" y="102077"/>
                  <a:pt x="180937" y="143708"/>
                </a:cubicBezTo>
                <a:cubicBezTo>
                  <a:pt x="181359" y="161764"/>
                  <a:pt x="177950" y="168851"/>
                  <a:pt x="176887" y="169779"/>
                </a:cubicBezTo>
                <a:lnTo>
                  <a:pt x="102029" y="169881"/>
                </a:lnTo>
                <a:cubicBezTo>
                  <a:pt x="45599" y="169881"/>
                  <a:pt x="6129" y="201758"/>
                  <a:pt x="1488" y="251049"/>
                </a:cubicBezTo>
                <a:cubicBezTo>
                  <a:pt x="-1026" y="277611"/>
                  <a:pt x="-385" y="302366"/>
                  <a:pt x="3648" y="333686"/>
                </a:cubicBezTo>
                <a:cubicBezTo>
                  <a:pt x="8457" y="370744"/>
                  <a:pt x="14566" y="402688"/>
                  <a:pt x="20422" y="421149"/>
                </a:cubicBezTo>
                <a:cubicBezTo>
                  <a:pt x="32740" y="459945"/>
                  <a:pt x="69798" y="499365"/>
                  <a:pt x="116744" y="499365"/>
                </a:cubicBezTo>
                <a:lnTo>
                  <a:pt x="483050" y="498994"/>
                </a:lnTo>
                <a:cubicBezTo>
                  <a:pt x="496786" y="499044"/>
                  <a:pt x="509965" y="493644"/>
                  <a:pt x="519736" y="483874"/>
                </a:cubicBezTo>
                <a:cubicBezTo>
                  <a:pt x="529490" y="474120"/>
                  <a:pt x="534856" y="460941"/>
                  <a:pt x="534856" y="447154"/>
                </a:cubicBezTo>
                <a:lnTo>
                  <a:pt x="534856" y="219038"/>
                </a:lnTo>
                <a:cubicBezTo>
                  <a:pt x="534873" y="190384"/>
                  <a:pt x="511855" y="169678"/>
                  <a:pt x="483168" y="169678"/>
                </a:cubicBezTo>
                <a:close/>
                <a:moveTo>
                  <a:pt x="328019" y="422297"/>
                </a:moveTo>
                <a:cubicBezTo>
                  <a:pt x="321505" y="439476"/>
                  <a:pt x="305187" y="457886"/>
                  <a:pt x="291333" y="457886"/>
                </a:cubicBezTo>
                <a:lnTo>
                  <a:pt x="116710" y="457886"/>
                </a:lnTo>
                <a:cubicBezTo>
                  <a:pt x="104155" y="457886"/>
                  <a:pt x="92191" y="452334"/>
                  <a:pt x="82319" y="443998"/>
                </a:cubicBezTo>
                <a:cubicBezTo>
                  <a:pt x="82336" y="443998"/>
                  <a:pt x="82336" y="443998"/>
                  <a:pt x="82336" y="443998"/>
                </a:cubicBezTo>
                <a:cubicBezTo>
                  <a:pt x="60989" y="421757"/>
                  <a:pt x="84614" y="414180"/>
                  <a:pt x="96292" y="411666"/>
                </a:cubicBezTo>
                <a:cubicBezTo>
                  <a:pt x="99717" y="410923"/>
                  <a:pt x="102198" y="407919"/>
                  <a:pt x="102417" y="404460"/>
                </a:cubicBezTo>
                <a:lnTo>
                  <a:pt x="102502" y="402941"/>
                </a:lnTo>
                <a:cubicBezTo>
                  <a:pt x="102603" y="401186"/>
                  <a:pt x="102029" y="399516"/>
                  <a:pt x="100848" y="398267"/>
                </a:cubicBezTo>
                <a:cubicBezTo>
                  <a:pt x="99684" y="397001"/>
                  <a:pt x="98064" y="396208"/>
                  <a:pt x="96325" y="396158"/>
                </a:cubicBezTo>
                <a:cubicBezTo>
                  <a:pt x="65545" y="395111"/>
                  <a:pt x="49936" y="390741"/>
                  <a:pt x="51759" y="371773"/>
                </a:cubicBezTo>
                <a:cubicBezTo>
                  <a:pt x="56214" y="362543"/>
                  <a:pt x="71941" y="356619"/>
                  <a:pt x="81644" y="353784"/>
                </a:cubicBezTo>
                <a:cubicBezTo>
                  <a:pt x="86352" y="352367"/>
                  <a:pt x="89694" y="348047"/>
                  <a:pt x="89694" y="343136"/>
                </a:cubicBezTo>
                <a:lnTo>
                  <a:pt x="89694" y="340183"/>
                </a:lnTo>
                <a:cubicBezTo>
                  <a:pt x="89694" y="335391"/>
                  <a:pt x="85644" y="331493"/>
                  <a:pt x="80834" y="331493"/>
                </a:cubicBezTo>
                <a:lnTo>
                  <a:pt x="79164" y="331493"/>
                </a:lnTo>
                <a:cubicBezTo>
                  <a:pt x="55825" y="330801"/>
                  <a:pt x="46730" y="324304"/>
                  <a:pt x="43270" y="318634"/>
                </a:cubicBezTo>
                <a:cubicBezTo>
                  <a:pt x="41988" y="314381"/>
                  <a:pt x="39811" y="313268"/>
                  <a:pt x="41904" y="305944"/>
                </a:cubicBezTo>
                <a:cubicBezTo>
                  <a:pt x="45700" y="288023"/>
                  <a:pt x="67756" y="283804"/>
                  <a:pt x="80497" y="282960"/>
                </a:cubicBezTo>
                <a:cubicBezTo>
                  <a:pt x="85660" y="282606"/>
                  <a:pt x="89727" y="278336"/>
                  <a:pt x="89727" y="273156"/>
                </a:cubicBezTo>
                <a:lnTo>
                  <a:pt x="89727" y="271738"/>
                </a:lnTo>
                <a:cubicBezTo>
                  <a:pt x="89727" y="266574"/>
                  <a:pt x="85660" y="262288"/>
                  <a:pt x="80480" y="261934"/>
                </a:cubicBezTo>
                <a:cubicBezTo>
                  <a:pt x="40419" y="259183"/>
                  <a:pt x="48249" y="235913"/>
                  <a:pt x="48620" y="234849"/>
                </a:cubicBezTo>
                <a:lnTo>
                  <a:pt x="48687" y="234849"/>
                </a:lnTo>
                <a:cubicBezTo>
                  <a:pt x="48687" y="234849"/>
                  <a:pt x="48772" y="234849"/>
                  <a:pt x="48772" y="234816"/>
                </a:cubicBezTo>
                <a:lnTo>
                  <a:pt x="48772" y="234816"/>
                </a:lnTo>
                <a:lnTo>
                  <a:pt x="48670" y="234714"/>
                </a:lnTo>
                <a:cubicBezTo>
                  <a:pt x="61917" y="212844"/>
                  <a:pt x="91567" y="210651"/>
                  <a:pt x="101995" y="210651"/>
                </a:cubicBezTo>
                <a:lnTo>
                  <a:pt x="172989" y="210651"/>
                </a:lnTo>
                <a:cubicBezTo>
                  <a:pt x="173343" y="210651"/>
                  <a:pt x="175250" y="210870"/>
                  <a:pt x="175587" y="210870"/>
                </a:cubicBezTo>
                <a:cubicBezTo>
                  <a:pt x="187619" y="210870"/>
                  <a:pt x="198166" y="206685"/>
                  <a:pt x="206148" y="198518"/>
                </a:cubicBezTo>
                <a:cubicBezTo>
                  <a:pt x="217454" y="186941"/>
                  <a:pt x="222652" y="168683"/>
                  <a:pt x="222044" y="142678"/>
                </a:cubicBezTo>
                <a:cubicBezTo>
                  <a:pt x="221200" y="107629"/>
                  <a:pt x="224407" y="86029"/>
                  <a:pt x="244927" y="57982"/>
                </a:cubicBezTo>
                <a:cubicBezTo>
                  <a:pt x="257971" y="40213"/>
                  <a:pt x="284617" y="36045"/>
                  <a:pt x="302470" y="49106"/>
                </a:cubicBezTo>
                <a:cubicBezTo>
                  <a:pt x="316207" y="59181"/>
                  <a:pt x="313540" y="70200"/>
                  <a:pt x="308275" y="112742"/>
                </a:cubicBezTo>
                <a:cubicBezTo>
                  <a:pt x="297897" y="197134"/>
                  <a:pt x="338380" y="237482"/>
                  <a:pt x="346447" y="319039"/>
                </a:cubicBezTo>
                <a:cubicBezTo>
                  <a:pt x="350379" y="358779"/>
                  <a:pt x="336895" y="398554"/>
                  <a:pt x="328019" y="422297"/>
                </a:cubicBezTo>
                <a:close/>
                <a:moveTo>
                  <a:pt x="490762" y="246088"/>
                </a:moveTo>
                <a:lnTo>
                  <a:pt x="402387" y="246088"/>
                </a:lnTo>
                <a:cubicBezTo>
                  <a:pt x="390136" y="246088"/>
                  <a:pt x="380281" y="236081"/>
                  <a:pt x="380281" y="223864"/>
                </a:cubicBezTo>
                <a:cubicBezTo>
                  <a:pt x="380281" y="211629"/>
                  <a:pt x="390170" y="201656"/>
                  <a:pt x="402387" y="201656"/>
                </a:cubicBezTo>
                <a:lnTo>
                  <a:pt x="490762" y="201656"/>
                </a:lnTo>
                <a:cubicBezTo>
                  <a:pt x="502996" y="201656"/>
                  <a:pt x="512868" y="211646"/>
                  <a:pt x="512868" y="223864"/>
                </a:cubicBezTo>
                <a:cubicBezTo>
                  <a:pt x="512885" y="236081"/>
                  <a:pt x="502996" y="246088"/>
                  <a:pt x="490762" y="246088"/>
                </a:cubicBez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26" name="íṩļíḋe">
            <a:extLst>
              <a:ext uri="{FF2B5EF4-FFF2-40B4-BE49-F238E27FC236}">
                <a16:creationId xmlns:a16="http://schemas.microsoft.com/office/drawing/2014/main" id="{2A03C8E2-9C43-4639-A8D8-067CBAAE5E1D}"/>
              </a:ext>
            </a:extLst>
          </p:cNvPr>
          <p:cNvGrpSpPr/>
          <p:nvPr/>
        </p:nvGrpSpPr>
        <p:grpSpPr>
          <a:xfrm>
            <a:off x="8523100" y="4044732"/>
            <a:ext cx="1828978" cy="1247349"/>
            <a:chOff x="913897" y="4286277"/>
            <a:chExt cx="1828978" cy="1247349"/>
          </a:xfrm>
        </p:grpSpPr>
        <p:sp>
          <p:nvSpPr>
            <p:cNvPr id="27" name="iṣḻíďé">
              <a:extLst>
                <a:ext uri="{FF2B5EF4-FFF2-40B4-BE49-F238E27FC236}">
                  <a16:creationId xmlns:a16="http://schemas.microsoft.com/office/drawing/2014/main" id="{2614B560-937A-438D-A1C1-DA8DBB655CDE}"/>
                </a:ext>
              </a:extLst>
            </p:cNvPr>
            <p:cNvSpPr txBox="1"/>
            <p:nvPr/>
          </p:nvSpPr>
          <p:spPr>
            <a:xfrm>
              <a:off x="913897" y="4733040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对点云进行</a:t>
              </a:r>
              <a:r>
                <a:rPr lang="en-US" altLang="zh-CN" sz="1400" dirty="0"/>
                <a:t>Poisson</a:t>
              </a:r>
              <a:r>
                <a:rPr lang="zh-CN" altLang="en-US" sz="1400" dirty="0"/>
                <a:t>表面重建，并对生成的表面进行过滤</a:t>
              </a:r>
              <a:endParaRPr lang="en-US" altLang="zh-CN" sz="1400" dirty="0"/>
            </a:p>
          </p:txBody>
        </p:sp>
        <p:sp>
          <p:nvSpPr>
            <p:cNvPr id="28" name="iṥlíḋê">
              <a:extLst>
                <a:ext uri="{FF2B5EF4-FFF2-40B4-BE49-F238E27FC236}">
                  <a16:creationId xmlns:a16="http://schemas.microsoft.com/office/drawing/2014/main" id="{F6E3E1BE-71F7-4E65-AF43-811F62710382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模型提取</a:t>
              </a:r>
            </a:p>
          </p:txBody>
        </p:sp>
      </p:grpSp>
      <p:grpSp>
        <p:nvGrpSpPr>
          <p:cNvPr id="29" name="íṩļíḋe">
            <a:extLst>
              <a:ext uri="{FF2B5EF4-FFF2-40B4-BE49-F238E27FC236}">
                <a16:creationId xmlns:a16="http://schemas.microsoft.com/office/drawing/2014/main" id="{AA453DE2-7A5B-42D1-9F4D-8E60AD23BE5D}"/>
              </a:ext>
            </a:extLst>
          </p:cNvPr>
          <p:cNvGrpSpPr/>
          <p:nvPr/>
        </p:nvGrpSpPr>
        <p:grpSpPr>
          <a:xfrm>
            <a:off x="1839924" y="1510631"/>
            <a:ext cx="1828978" cy="1133335"/>
            <a:chOff x="913897" y="4286277"/>
            <a:chExt cx="1828978" cy="1133335"/>
          </a:xfrm>
        </p:grpSpPr>
        <p:sp>
          <p:nvSpPr>
            <p:cNvPr id="30" name="iṣḻíďé">
              <a:extLst>
                <a:ext uri="{FF2B5EF4-FFF2-40B4-BE49-F238E27FC236}">
                  <a16:creationId xmlns:a16="http://schemas.microsoft.com/office/drawing/2014/main" id="{E551BAE3-4859-46CE-81B5-169040C5C030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686573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非均匀采样算法及并行化执行</a:t>
              </a:r>
              <a:endParaRPr lang="en-US" altLang="zh-CN" sz="1400" dirty="0"/>
            </a:p>
          </p:txBody>
        </p:sp>
        <p:sp>
          <p:nvSpPr>
            <p:cNvPr id="31" name="iṥlíḋê">
              <a:extLst>
                <a:ext uri="{FF2B5EF4-FFF2-40B4-BE49-F238E27FC236}">
                  <a16:creationId xmlns:a16="http://schemas.microsoft.com/office/drawing/2014/main" id="{838B6F52-DBDB-4062-B5A1-FB40DF97A888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深度图采样</a:t>
              </a:r>
            </a:p>
          </p:txBody>
        </p:sp>
      </p:grpSp>
      <p:grpSp>
        <p:nvGrpSpPr>
          <p:cNvPr id="32" name="íṩļíḋe">
            <a:extLst>
              <a:ext uri="{FF2B5EF4-FFF2-40B4-BE49-F238E27FC236}">
                <a16:creationId xmlns:a16="http://schemas.microsoft.com/office/drawing/2014/main" id="{7B781285-4047-4B4D-B0C7-C2DAB8A23154}"/>
              </a:ext>
            </a:extLst>
          </p:cNvPr>
          <p:cNvGrpSpPr/>
          <p:nvPr/>
        </p:nvGrpSpPr>
        <p:grpSpPr>
          <a:xfrm>
            <a:off x="8523100" y="1510631"/>
            <a:ext cx="1828978" cy="1247349"/>
            <a:chOff x="913897" y="4286277"/>
            <a:chExt cx="1828978" cy="1247349"/>
          </a:xfrm>
        </p:grpSpPr>
        <p:sp>
          <p:nvSpPr>
            <p:cNvPr id="33" name="iṣḻíďé">
              <a:extLst>
                <a:ext uri="{FF2B5EF4-FFF2-40B4-BE49-F238E27FC236}">
                  <a16:creationId xmlns:a16="http://schemas.microsoft.com/office/drawing/2014/main" id="{78C8B7D7-CAE8-4FEF-8592-62F95F9AFC58}"/>
                </a:ext>
              </a:extLst>
            </p:cNvPr>
            <p:cNvSpPr txBox="1"/>
            <p:nvPr/>
          </p:nvSpPr>
          <p:spPr>
            <a:xfrm>
              <a:off x="913897" y="4733040"/>
              <a:ext cx="1828978" cy="800586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对采样得到的点进行错误剔除，去除误差较大的点</a:t>
              </a:r>
              <a:endParaRPr lang="en-US" altLang="zh-CN" sz="1400" dirty="0"/>
            </a:p>
          </p:txBody>
        </p:sp>
        <p:sp>
          <p:nvSpPr>
            <p:cNvPr id="34" name="iṥlíḋê">
              <a:extLst>
                <a:ext uri="{FF2B5EF4-FFF2-40B4-BE49-F238E27FC236}">
                  <a16:creationId xmlns:a16="http://schemas.microsoft.com/office/drawing/2014/main" id="{A79002A6-727A-4016-8723-2D24B1CEABCF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错误剔除</a:t>
              </a:r>
            </a:p>
          </p:txBody>
        </p:sp>
      </p:grpSp>
      <p:grpSp>
        <p:nvGrpSpPr>
          <p:cNvPr id="35" name="íṩļíḋe">
            <a:extLst>
              <a:ext uri="{FF2B5EF4-FFF2-40B4-BE49-F238E27FC236}">
                <a16:creationId xmlns:a16="http://schemas.microsoft.com/office/drawing/2014/main" id="{D77989EA-BF8C-4F73-A9E1-D57899EA45F5}"/>
              </a:ext>
            </a:extLst>
          </p:cNvPr>
          <p:cNvGrpSpPr/>
          <p:nvPr/>
        </p:nvGrpSpPr>
        <p:grpSpPr>
          <a:xfrm>
            <a:off x="1839924" y="4044732"/>
            <a:ext cx="1828978" cy="1209647"/>
            <a:chOff x="913897" y="4286277"/>
            <a:chExt cx="1828978" cy="1209647"/>
          </a:xfrm>
        </p:grpSpPr>
        <p:sp>
          <p:nvSpPr>
            <p:cNvPr id="36" name="iṣḻíďé">
              <a:extLst>
                <a:ext uri="{FF2B5EF4-FFF2-40B4-BE49-F238E27FC236}">
                  <a16:creationId xmlns:a16="http://schemas.microsoft.com/office/drawing/2014/main" id="{C87F0AE4-C6B5-4C03-97C1-E63B4F68900D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762885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 fontScale="92500" lnSpcReduction="10000"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对采样点进行多帧融合，并保证遮挡情况下的合适处理</a:t>
              </a:r>
              <a:endParaRPr lang="en-US" altLang="zh-CN" sz="1400" dirty="0"/>
            </a:p>
          </p:txBody>
        </p:sp>
        <p:sp>
          <p:nvSpPr>
            <p:cNvPr id="37" name="iṥlíḋê">
              <a:extLst>
                <a:ext uri="{FF2B5EF4-FFF2-40B4-BE49-F238E27FC236}">
                  <a16:creationId xmlns:a16="http://schemas.microsoft.com/office/drawing/2014/main" id="{88A1454F-C462-47D6-A75A-BDED2050EBF5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采样点融合</a:t>
              </a:r>
            </a:p>
          </p:txBody>
        </p:sp>
      </p:grpSp>
      <p:sp>
        <p:nvSpPr>
          <p:cNvPr id="39" name="Freeform 136">
            <a:extLst>
              <a:ext uri="{FF2B5EF4-FFF2-40B4-BE49-F238E27FC236}">
                <a16:creationId xmlns:a16="http://schemas.microsoft.com/office/drawing/2014/main" id="{97FF706E-08E8-4D6B-A798-2DFE6D195F96}"/>
              </a:ext>
            </a:extLst>
          </p:cNvPr>
          <p:cNvSpPr>
            <a:spLocks/>
          </p:cNvSpPr>
          <p:nvPr/>
        </p:nvSpPr>
        <p:spPr bwMode="auto">
          <a:xfrm>
            <a:off x="5008532" y="2488308"/>
            <a:ext cx="2174936" cy="1881385"/>
          </a:xfrm>
          <a:custGeom>
            <a:avLst/>
            <a:gdLst>
              <a:gd name="T0" fmla="*/ 132 w 132"/>
              <a:gd name="T1" fmla="*/ 6 h 113"/>
              <a:gd name="T2" fmla="*/ 98 w 132"/>
              <a:gd name="T3" fmla="*/ 6 h 113"/>
              <a:gd name="T4" fmla="*/ 79 w 132"/>
              <a:gd name="T5" fmla="*/ 25 h 113"/>
              <a:gd name="T6" fmla="*/ 73 w 132"/>
              <a:gd name="T7" fmla="*/ 12 h 113"/>
              <a:gd name="T8" fmla="*/ 83 w 132"/>
              <a:gd name="T9" fmla="*/ 8 h 113"/>
              <a:gd name="T10" fmla="*/ 57 w 132"/>
              <a:gd name="T11" fmla="*/ 8 h 113"/>
              <a:gd name="T12" fmla="*/ 53 w 132"/>
              <a:gd name="T13" fmla="*/ 25 h 113"/>
              <a:gd name="T14" fmla="*/ 34 w 132"/>
              <a:gd name="T15" fmla="*/ 6 h 113"/>
              <a:gd name="T16" fmla="*/ 0 w 132"/>
              <a:gd name="T17" fmla="*/ 6 h 113"/>
              <a:gd name="T18" fmla="*/ 24 w 132"/>
              <a:gd name="T19" fmla="*/ 16 h 113"/>
              <a:gd name="T20" fmla="*/ 27 w 132"/>
              <a:gd name="T21" fmla="*/ 22 h 113"/>
              <a:gd name="T22" fmla="*/ 9 w 132"/>
              <a:gd name="T23" fmla="*/ 22 h 113"/>
              <a:gd name="T24" fmla="*/ 31 w 132"/>
              <a:gd name="T25" fmla="*/ 32 h 113"/>
              <a:gd name="T26" fmla="*/ 34 w 132"/>
              <a:gd name="T27" fmla="*/ 38 h 113"/>
              <a:gd name="T28" fmla="*/ 20 w 132"/>
              <a:gd name="T29" fmla="*/ 39 h 113"/>
              <a:gd name="T30" fmla="*/ 38 w 132"/>
              <a:gd name="T31" fmla="*/ 48 h 113"/>
              <a:gd name="T32" fmla="*/ 41 w 132"/>
              <a:gd name="T33" fmla="*/ 54 h 113"/>
              <a:gd name="T34" fmla="*/ 30 w 132"/>
              <a:gd name="T35" fmla="*/ 54 h 113"/>
              <a:gd name="T36" fmla="*/ 45 w 132"/>
              <a:gd name="T37" fmla="*/ 63 h 113"/>
              <a:gd name="T38" fmla="*/ 47 w 132"/>
              <a:gd name="T39" fmla="*/ 69 h 113"/>
              <a:gd name="T40" fmla="*/ 39 w 132"/>
              <a:gd name="T41" fmla="*/ 69 h 113"/>
              <a:gd name="T42" fmla="*/ 51 w 132"/>
              <a:gd name="T43" fmla="*/ 78 h 113"/>
              <a:gd name="T44" fmla="*/ 51 w 132"/>
              <a:gd name="T45" fmla="*/ 89 h 113"/>
              <a:gd name="T46" fmla="*/ 66 w 132"/>
              <a:gd name="T47" fmla="*/ 113 h 113"/>
              <a:gd name="T48" fmla="*/ 81 w 132"/>
              <a:gd name="T49" fmla="*/ 89 h 113"/>
              <a:gd name="T50" fmla="*/ 81 w 132"/>
              <a:gd name="T51" fmla="*/ 78 h 113"/>
              <a:gd name="T52" fmla="*/ 92 w 132"/>
              <a:gd name="T53" fmla="*/ 69 h 113"/>
              <a:gd name="T54" fmla="*/ 85 w 132"/>
              <a:gd name="T55" fmla="*/ 69 h 113"/>
              <a:gd name="T56" fmla="*/ 87 w 132"/>
              <a:gd name="T57" fmla="*/ 63 h 113"/>
              <a:gd name="T58" fmla="*/ 102 w 132"/>
              <a:gd name="T59" fmla="*/ 54 h 113"/>
              <a:gd name="T60" fmla="*/ 91 w 132"/>
              <a:gd name="T61" fmla="*/ 54 h 113"/>
              <a:gd name="T62" fmla="*/ 93 w 132"/>
              <a:gd name="T63" fmla="*/ 48 h 113"/>
              <a:gd name="T64" fmla="*/ 111 w 132"/>
              <a:gd name="T65" fmla="*/ 39 h 113"/>
              <a:gd name="T66" fmla="*/ 97 w 132"/>
              <a:gd name="T67" fmla="*/ 38 h 113"/>
              <a:gd name="T68" fmla="*/ 100 w 132"/>
              <a:gd name="T69" fmla="*/ 32 h 113"/>
              <a:gd name="T70" fmla="*/ 123 w 132"/>
              <a:gd name="T71" fmla="*/ 22 h 113"/>
              <a:gd name="T72" fmla="*/ 105 w 132"/>
              <a:gd name="T73" fmla="*/ 22 h 113"/>
              <a:gd name="T74" fmla="*/ 107 w 132"/>
              <a:gd name="T75" fmla="*/ 16 h 113"/>
              <a:gd name="T76" fmla="*/ 132 w 132"/>
              <a:gd name="T77" fmla="*/ 6 h 1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</a:cxnLst>
            <a:rect l="0" t="0" r="r" b="b"/>
            <a:pathLst>
              <a:path w="132" h="113">
                <a:moveTo>
                  <a:pt x="132" y="6"/>
                </a:moveTo>
                <a:cubicBezTo>
                  <a:pt x="98" y="6"/>
                  <a:pt x="98" y="6"/>
                  <a:pt x="98" y="6"/>
                </a:cubicBezTo>
                <a:cubicBezTo>
                  <a:pt x="88" y="6"/>
                  <a:pt x="83" y="16"/>
                  <a:pt x="79" y="25"/>
                </a:cubicBezTo>
                <a:cubicBezTo>
                  <a:pt x="73" y="12"/>
                  <a:pt x="73" y="12"/>
                  <a:pt x="73" y="12"/>
                </a:cubicBezTo>
                <a:cubicBezTo>
                  <a:pt x="83" y="8"/>
                  <a:pt x="83" y="8"/>
                  <a:pt x="83" y="8"/>
                </a:cubicBezTo>
                <a:cubicBezTo>
                  <a:pt x="77" y="3"/>
                  <a:pt x="59" y="0"/>
                  <a:pt x="57" y="8"/>
                </a:cubicBezTo>
                <a:cubicBezTo>
                  <a:pt x="53" y="25"/>
                  <a:pt x="53" y="25"/>
                  <a:pt x="53" y="25"/>
                </a:cubicBezTo>
                <a:cubicBezTo>
                  <a:pt x="50" y="17"/>
                  <a:pt x="45" y="6"/>
                  <a:pt x="34" y="6"/>
                </a:cubicBezTo>
                <a:cubicBezTo>
                  <a:pt x="0" y="6"/>
                  <a:pt x="0" y="6"/>
                  <a:pt x="0" y="6"/>
                </a:cubicBezTo>
                <a:cubicBezTo>
                  <a:pt x="4" y="14"/>
                  <a:pt x="8" y="17"/>
                  <a:pt x="24" y="16"/>
                </a:cubicBezTo>
                <a:cubicBezTo>
                  <a:pt x="27" y="22"/>
                  <a:pt x="27" y="22"/>
                  <a:pt x="27" y="22"/>
                </a:cubicBezTo>
                <a:cubicBezTo>
                  <a:pt x="9" y="22"/>
                  <a:pt x="9" y="22"/>
                  <a:pt x="9" y="22"/>
                </a:cubicBezTo>
                <a:cubicBezTo>
                  <a:pt x="14" y="32"/>
                  <a:pt x="17" y="32"/>
                  <a:pt x="31" y="32"/>
                </a:cubicBezTo>
                <a:cubicBezTo>
                  <a:pt x="34" y="38"/>
                  <a:pt x="34" y="38"/>
                  <a:pt x="34" y="38"/>
                </a:cubicBezTo>
                <a:cubicBezTo>
                  <a:pt x="20" y="39"/>
                  <a:pt x="20" y="39"/>
                  <a:pt x="20" y="39"/>
                </a:cubicBezTo>
                <a:cubicBezTo>
                  <a:pt x="23" y="45"/>
                  <a:pt x="27" y="48"/>
                  <a:pt x="38" y="48"/>
                </a:cubicBezTo>
                <a:cubicBezTo>
                  <a:pt x="41" y="54"/>
                  <a:pt x="41" y="54"/>
                  <a:pt x="41" y="54"/>
                </a:cubicBezTo>
                <a:cubicBezTo>
                  <a:pt x="30" y="54"/>
                  <a:pt x="30" y="54"/>
                  <a:pt x="30" y="54"/>
                </a:cubicBezTo>
                <a:cubicBezTo>
                  <a:pt x="34" y="61"/>
                  <a:pt x="36" y="64"/>
                  <a:pt x="45" y="63"/>
                </a:cubicBezTo>
                <a:cubicBezTo>
                  <a:pt x="47" y="69"/>
                  <a:pt x="47" y="69"/>
                  <a:pt x="47" y="69"/>
                </a:cubicBezTo>
                <a:cubicBezTo>
                  <a:pt x="39" y="69"/>
                  <a:pt x="39" y="69"/>
                  <a:pt x="39" y="69"/>
                </a:cubicBezTo>
                <a:cubicBezTo>
                  <a:pt x="43" y="77"/>
                  <a:pt x="46" y="77"/>
                  <a:pt x="51" y="78"/>
                </a:cubicBezTo>
                <a:cubicBezTo>
                  <a:pt x="55" y="78"/>
                  <a:pt x="56" y="86"/>
                  <a:pt x="51" y="89"/>
                </a:cubicBezTo>
                <a:cubicBezTo>
                  <a:pt x="66" y="113"/>
                  <a:pt x="66" y="113"/>
                  <a:pt x="66" y="113"/>
                </a:cubicBezTo>
                <a:cubicBezTo>
                  <a:pt x="81" y="89"/>
                  <a:pt x="81" y="89"/>
                  <a:pt x="81" y="89"/>
                </a:cubicBezTo>
                <a:cubicBezTo>
                  <a:pt x="76" y="86"/>
                  <a:pt x="76" y="78"/>
                  <a:pt x="81" y="78"/>
                </a:cubicBezTo>
                <a:cubicBezTo>
                  <a:pt x="85" y="77"/>
                  <a:pt x="89" y="77"/>
                  <a:pt x="92" y="69"/>
                </a:cubicBezTo>
                <a:cubicBezTo>
                  <a:pt x="85" y="69"/>
                  <a:pt x="85" y="69"/>
                  <a:pt x="85" y="69"/>
                </a:cubicBezTo>
                <a:cubicBezTo>
                  <a:pt x="87" y="63"/>
                  <a:pt x="87" y="63"/>
                  <a:pt x="87" y="63"/>
                </a:cubicBezTo>
                <a:cubicBezTo>
                  <a:pt x="96" y="64"/>
                  <a:pt x="98" y="60"/>
                  <a:pt x="102" y="54"/>
                </a:cubicBezTo>
                <a:cubicBezTo>
                  <a:pt x="91" y="54"/>
                  <a:pt x="91" y="54"/>
                  <a:pt x="91" y="54"/>
                </a:cubicBezTo>
                <a:cubicBezTo>
                  <a:pt x="93" y="48"/>
                  <a:pt x="93" y="48"/>
                  <a:pt x="93" y="48"/>
                </a:cubicBezTo>
                <a:cubicBezTo>
                  <a:pt x="105" y="48"/>
                  <a:pt x="108" y="45"/>
                  <a:pt x="111" y="39"/>
                </a:cubicBezTo>
                <a:cubicBezTo>
                  <a:pt x="97" y="38"/>
                  <a:pt x="97" y="38"/>
                  <a:pt x="97" y="38"/>
                </a:cubicBezTo>
                <a:cubicBezTo>
                  <a:pt x="100" y="32"/>
                  <a:pt x="100" y="32"/>
                  <a:pt x="100" y="32"/>
                </a:cubicBezTo>
                <a:cubicBezTo>
                  <a:pt x="115" y="32"/>
                  <a:pt x="118" y="32"/>
                  <a:pt x="123" y="22"/>
                </a:cubicBezTo>
                <a:cubicBezTo>
                  <a:pt x="105" y="22"/>
                  <a:pt x="105" y="22"/>
                  <a:pt x="105" y="22"/>
                </a:cubicBezTo>
                <a:cubicBezTo>
                  <a:pt x="107" y="16"/>
                  <a:pt x="107" y="16"/>
                  <a:pt x="107" y="16"/>
                </a:cubicBezTo>
                <a:cubicBezTo>
                  <a:pt x="123" y="17"/>
                  <a:pt x="128" y="14"/>
                  <a:pt x="132" y="6"/>
                </a:cubicBezTo>
              </a:path>
            </a:pathLst>
          </a:custGeom>
          <a:solidFill>
            <a:srgbClr val="A6A6A6">
              <a:alpha val="20000"/>
            </a:srgbClr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41" name="椭圆 40">
            <a:extLst>
              <a:ext uri="{FF2B5EF4-FFF2-40B4-BE49-F238E27FC236}">
                <a16:creationId xmlns:a16="http://schemas.microsoft.com/office/drawing/2014/main" id="{C1100A19-B15E-4B61-B49F-E427B77FA304}"/>
              </a:ext>
            </a:extLst>
          </p:cNvPr>
          <p:cNvSpPr/>
          <p:nvPr/>
        </p:nvSpPr>
        <p:spPr>
          <a:xfrm>
            <a:off x="4250201" y="184031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椭圆 41">
            <a:extLst>
              <a:ext uri="{FF2B5EF4-FFF2-40B4-BE49-F238E27FC236}">
                <a16:creationId xmlns:a16="http://schemas.microsoft.com/office/drawing/2014/main" id="{A7D1A908-4310-4551-8348-17F0EAA57F39}"/>
              </a:ext>
            </a:extLst>
          </p:cNvPr>
          <p:cNvSpPr/>
          <p:nvPr/>
        </p:nvSpPr>
        <p:spPr>
          <a:xfrm>
            <a:off x="7091552" y="1837340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3" name="椭圆 42">
            <a:extLst>
              <a:ext uri="{FF2B5EF4-FFF2-40B4-BE49-F238E27FC236}">
                <a16:creationId xmlns:a16="http://schemas.microsoft.com/office/drawing/2014/main" id="{25C45DDA-A8C9-472D-829C-A4C0D3AA6542}"/>
              </a:ext>
            </a:extLst>
          </p:cNvPr>
          <p:cNvSpPr/>
          <p:nvPr/>
        </p:nvSpPr>
        <p:spPr>
          <a:xfrm>
            <a:off x="4246839" y="4164081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4" name="椭圆 43">
            <a:extLst>
              <a:ext uri="{FF2B5EF4-FFF2-40B4-BE49-F238E27FC236}">
                <a16:creationId xmlns:a16="http://schemas.microsoft.com/office/drawing/2014/main" id="{5AF079C8-331D-4DC8-9DB5-2C5472138286}"/>
              </a:ext>
            </a:extLst>
          </p:cNvPr>
          <p:cNvSpPr/>
          <p:nvPr/>
        </p:nvSpPr>
        <p:spPr>
          <a:xfrm>
            <a:off x="7091552" y="4167049"/>
            <a:ext cx="853610" cy="853610"/>
          </a:xfrm>
          <a:prstGeom prst="ellipse">
            <a:avLst/>
          </a:prstGeom>
          <a:noFill/>
          <a:ln w="38100">
            <a:solidFill>
              <a:srgbClr val="FFFFFF">
                <a:alpha val="69804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654677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27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参考文献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019327-8C93-4835-AE37-0EB9BC79FD88}"/>
              </a:ext>
            </a:extLst>
          </p:cNvPr>
          <p:cNvSpPr txBox="1"/>
          <p:nvPr/>
        </p:nvSpPr>
        <p:spPr>
          <a:xfrm>
            <a:off x="1139342" y="1189529"/>
            <a:ext cx="9913316" cy="3656436"/>
          </a:xfrm>
          <a:prstGeom prst="rect">
            <a:avLst/>
          </a:prstGeom>
          <a:noFill/>
        </p:spPr>
        <p:txBody>
          <a:bodyPr wrap="square" lIns="0" tIns="0" rIns="0" bIns="0" rtlCol="0" anchor="ctr">
            <a:no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6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[1] Jiang </a:t>
            </a:r>
            <a:r>
              <a:rPr lang="en-US" altLang="zh-CN" sz="16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Hangqing</a:t>
            </a:r>
            <a:r>
              <a:rPr lang="en-US" altLang="zh-CN" sz="16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Zhao </a:t>
            </a:r>
            <a:r>
              <a:rPr lang="en-US" altLang="zh-CN" sz="16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Changfei</a:t>
            </a:r>
            <a:r>
              <a:rPr lang="en-US" altLang="zh-CN" sz="16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Zhang Guofeng, Wang </a:t>
            </a:r>
            <a:r>
              <a:rPr lang="en-US" altLang="zh-CN" sz="16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Huiyan</a:t>
            </a:r>
            <a:r>
              <a:rPr lang="en-US" altLang="zh-CN" sz="16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 Bao </a:t>
            </a:r>
            <a:r>
              <a:rPr lang="en-US" altLang="zh-CN" sz="16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Hujun</a:t>
            </a:r>
            <a:r>
              <a:rPr lang="en-US" altLang="zh-CN" sz="16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 Multi-View Depth Map Sampling for 3D Reconstruction of Natural Scene[J]. Journal of Computer-Aided Design &amp; Computer Graphics, 2015, 27(10): 1805-1815. 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6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[2] </a:t>
            </a:r>
            <a:r>
              <a:rPr lang="en-US" altLang="zh-CN" sz="16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Seitz S M, </a:t>
            </a:r>
            <a:r>
              <a:rPr lang="en-US" altLang="zh-CN" sz="16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Curless</a:t>
            </a:r>
            <a:r>
              <a:rPr lang="en-US" altLang="zh-CN" sz="16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B, </a:t>
            </a:r>
            <a:r>
              <a:rPr lang="en-US" altLang="zh-CN" sz="16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Diebel</a:t>
            </a:r>
            <a:r>
              <a:rPr lang="en-US" altLang="zh-CN" sz="16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J, et al. A comparison and evaluation of multi-view stereo reconstruction algorithms[C] //Proceedings of the IEEE Conference on Computer Vision and Pattern Recognition. Los Alamitos: IEEE Computer Society Press, 2006: 519-528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6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[3] Furukawa Y, Ponce J. Accurate, dense, and robust </a:t>
            </a:r>
            <a:r>
              <a:rPr lang="en-US" altLang="zh-CN" sz="16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multiview</a:t>
            </a:r>
            <a:r>
              <a:rPr lang="en-US" altLang="zh-CN" sz="16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stereopsis[J]. IEEE Transactions on Pattern Analysis and Machine Intelligence, 2010, 32(8): 1362-1376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sz="16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[4] Guofeng Zhang, </a:t>
            </a:r>
            <a:r>
              <a:rPr lang="en-US" altLang="zh-CN" sz="16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Jiaya</a:t>
            </a:r>
            <a:r>
              <a:rPr lang="en-US" altLang="zh-CN" sz="16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Jia, Tien-</a:t>
            </a:r>
            <a:r>
              <a:rPr lang="en-US" altLang="zh-CN" sz="16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Tsin</a:t>
            </a:r>
            <a:r>
              <a:rPr lang="en-US" altLang="zh-CN" sz="16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Wong, and </a:t>
            </a:r>
            <a:r>
              <a:rPr lang="en-US" altLang="zh-CN" sz="16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Hujun</a:t>
            </a:r>
            <a:r>
              <a:rPr lang="en-US" altLang="zh-CN" sz="16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Bao. Recovering Consistent Video Depth Maps via Bundle </a:t>
            </a:r>
            <a:r>
              <a:rPr lang="en-US" altLang="zh-CN" sz="1600" dirty="0" err="1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Optimization.IEEE</a:t>
            </a:r>
            <a:r>
              <a:rPr lang="en-US" altLang="zh-CN" sz="1600" dirty="0"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Conference on Computer Vision and Pattern Recognition (CVPR), 2008.</a:t>
            </a:r>
            <a:endParaRPr lang="zh-CN" altLang="zh-CN" sz="160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79465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2">
            <a:extLst>
              <a:ext uri="{FF2B5EF4-FFF2-40B4-BE49-F238E27FC236}">
                <a16:creationId xmlns:a16="http://schemas.microsoft.com/office/drawing/2014/main" id="{D68E5461-33C8-4ECD-B0EA-78223C314149}"/>
              </a:ext>
            </a:extLst>
          </p:cNvPr>
          <p:cNvSpPr txBox="1">
            <a:spLocks/>
          </p:cNvSpPr>
          <p:nvPr/>
        </p:nvSpPr>
        <p:spPr>
          <a:xfrm>
            <a:off x="311779" y="6517525"/>
            <a:ext cx="2743200" cy="340476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87A43631-42BC-4255-9B30-786C9543311F}" type="datetimeFigureOut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2024/6/12</a:t>
            </a:fld>
            <a:endParaRPr lang="zh-CN" altLang="en-US"/>
          </a:p>
        </p:txBody>
      </p:sp>
      <p:sp>
        <p:nvSpPr>
          <p:cNvPr id="3" name="灯片编号占位符 4">
            <a:extLst>
              <a:ext uri="{FF2B5EF4-FFF2-40B4-BE49-F238E27FC236}">
                <a16:creationId xmlns:a16="http://schemas.microsoft.com/office/drawing/2014/main" id="{6EA75E7D-BC97-4B1B-B614-6CEC5627A44A}"/>
              </a:ext>
            </a:extLst>
          </p:cNvPr>
          <p:cNvSpPr txBox="1">
            <a:spLocks/>
          </p:cNvSpPr>
          <p:nvPr/>
        </p:nvSpPr>
        <p:spPr>
          <a:xfrm>
            <a:off x="9137021" y="6516239"/>
            <a:ext cx="2743200" cy="341761"/>
          </a:xfrm>
          <a:prstGeom prst="rect">
            <a:avLst/>
          </a:prstGeom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  <a:spcAft>
                <a:spcPts val="100"/>
              </a:spcAft>
            </a:pPr>
            <a:fld id="{1AAC388E-FA9E-4A2C-95EA-1F6B3A07935A}" type="slidenum">
              <a:rPr lang="zh-CN" altLang="en-US" smtClean="0"/>
              <a:pPr>
                <a:lnSpc>
                  <a:spcPct val="120000"/>
                </a:lnSpc>
                <a:spcAft>
                  <a:spcPts val="100"/>
                </a:spcAft>
              </a:pPr>
              <a:t>28</a:t>
            </a:fld>
            <a:endParaRPr lang="zh-CN" altLang="en-US"/>
          </a:p>
        </p:txBody>
      </p:sp>
      <p:pic>
        <p:nvPicPr>
          <p:cNvPr id="4" name="图片占位符 16" descr="图片包含 建筑物, 蛋糕&#10;&#10;描述已自动生成">
            <a:extLst>
              <a:ext uri="{FF2B5EF4-FFF2-40B4-BE49-F238E27FC236}">
                <a16:creationId xmlns:a16="http://schemas.microsoft.com/office/drawing/2014/main" id="{FB82ED54-5D9B-4BE2-B820-EC20C87D730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6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26" b="392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5" name="任意多边形: 形状 4">
            <a:extLst>
              <a:ext uri="{FF2B5EF4-FFF2-40B4-BE49-F238E27FC236}">
                <a16:creationId xmlns:a16="http://schemas.microsoft.com/office/drawing/2014/main" id="{49559A8C-B727-4F4A-8F37-516EADD8DB9C}"/>
              </a:ext>
            </a:extLst>
          </p:cNvPr>
          <p:cNvSpPr/>
          <p:nvPr/>
        </p:nvSpPr>
        <p:spPr>
          <a:xfrm>
            <a:off x="0" y="2820188"/>
            <a:ext cx="12192000" cy="4037813"/>
          </a:xfrm>
          <a:custGeom>
            <a:avLst/>
            <a:gdLst>
              <a:gd name="connsiteX0" fmla="*/ 0 w 12192000"/>
              <a:gd name="connsiteY0" fmla="*/ 0 h 4037813"/>
              <a:gd name="connsiteX1" fmla="*/ 106773 w 12192000"/>
              <a:gd name="connsiteY1" fmla="*/ 36445 h 4037813"/>
              <a:gd name="connsiteX2" fmla="*/ 6096001 w 12192000"/>
              <a:gd name="connsiteY2" fmla="*/ 883678 h 4037813"/>
              <a:gd name="connsiteX3" fmla="*/ 12085229 w 12192000"/>
              <a:gd name="connsiteY3" fmla="*/ 36445 h 4037813"/>
              <a:gd name="connsiteX4" fmla="*/ 12192000 w 12192000"/>
              <a:gd name="connsiteY4" fmla="*/ 1 h 4037813"/>
              <a:gd name="connsiteX5" fmla="*/ 12192000 w 12192000"/>
              <a:gd name="connsiteY5" fmla="*/ 4037813 h 4037813"/>
              <a:gd name="connsiteX6" fmla="*/ 0 w 12192000"/>
              <a:gd name="connsiteY6" fmla="*/ 4037813 h 40378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2192000" h="4037813">
                <a:moveTo>
                  <a:pt x="0" y="0"/>
                </a:moveTo>
                <a:lnTo>
                  <a:pt x="106773" y="36445"/>
                </a:lnTo>
                <a:cubicBezTo>
                  <a:pt x="1734353" y="565729"/>
                  <a:pt x="3820949" y="883678"/>
                  <a:pt x="6096001" y="883678"/>
                </a:cubicBezTo>
                <a:cubicBezTo>
                  <a:pt x="8371054" y="883678"/>
                  <a:pt x="10457649" y="565729"/>
                  <a:pt x="12085229" y="36445"/>
                </a:cubicBezTo>
                <a:lnTo>
                  <a:pt x="12192000" y="1"/>
                </a:lnTo>
                <a:lnTo>
                  <a:pt x="12192000" y="4037813"/>
                </a:lnTo>
                <a:lnTo>
                  <a:pt x="0" y="4037813"/>
                </a:lnTo>
                <a:close/>
              </a:path>
            </a:pathLst>
          </a:custGeom>
          <a:solidFill>
            <a:srgbClr val="04428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sp>
        <p:nvSpPr>
          <p:cNvPr id="75" name="标题 86">
            <a:extLst>
              <a:ext uri="{FF2B5EF4-FFF2-40B4-BE49-F238E27FC236}">
                <a16:creationId xmlns:a16="http://schemas.microsoft.com/office/drawing/2014/main" id="{5EB85CF2-AA21-4BD0-A643-6F92E41264B6}"/>
              </a:ext>
            </a:extLst>
          </p:cNvPr>
          <p:cNvSpPr txBox="1">
            <a:spLocks/>
          </p:cNvSpPr>
          <p:nvPr/>
        </p:nvSpPr>
        <p:spPr>
          <a:xfrm>
            <a:off x="2337220" y="4743697"/>
            <a:ext cx="7517561" cy="1108170"/>
          </a:xfrm>
          <a:prstGeom prst="rect">
            <a:avLst/>
          </a:prstGeom>
        </p:spPr>
        <p:txBody>
          <a:bodyPr anchor="ctr"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lang="zh-CN" altLang="en-US" sz="5400" b="1" kern="1200" dirty="0">
                <a:solidFill>
                  <a:schemeClr val="bg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>
              <a:lnSpc>
                <a:spcPct val="120000"/>
              </a:lnSpc>
              <a:spcAft>
                <a:spcPts val="100"/>
              </a:spcAft>
            </a:pPr>
            <a:r>
              <a:rPr lang="zh-CN" altLang="en-US" sz="4800" dirty="0">
                <a:latin typeface="方正粗雅宋简体" panose="02000000000000000000" pitchFamily="2" charset="-122"/>
                <a:ea typeface="方正粗雅宋简体" panose="02000000000000000000" pitchFamily="2" charset="-122"/>
              </a:rPr>
              <a:t>    感谢观看！</a:t>
            </a:r>
          </a:p>
        </p:txBody>
      </p:sp>
      <p:grpSp>
        <p:nvGrpSpPr>
          <p:cNvPr id="76" name="Group 74">
            <a:extLst>
              <a:ext uri="{FF2B5EF4-FFF2-40B4-BE49-F238E27FC236}">
                <a16:creationId xmlns:a16="http://schemas.microsoft.com/office/drawing/2014/main" id="{806E9086-0A2B-466D-9839-DB17018E62C6}"/>
              </a:ext>
            </a:extLst>
          </p:cNvPr>
          <p:cNvGrpSpPr>
            <a:grpSpLocks noChangeAspect="1"/>
          </p:cNvGrpSpPr>
          <p:nvPr/>
        </p:nvGrpSpPr>
        <p:grpSpPr bwMode="auto">
          <a:xfrm>
            <a:off x="5159308" y="4066426"/>
            <a:ext cx="1873384" cy="521122"/>
            <a:chOff x="954" y="660"/>
            <a:chExt cx="1269" cy="353"/>
          </a:xfrm>
          <a:solidFill>
            <a:schemeClr val="bg1"/>
          </a:solidFill>
        </p:grpSpPr>
        <p:sp>
          <p:nvSpPr>
            <p:cNvPr id="77" name="Freeform 75">
              <a:extLst>
                <a:ext uri="{FF2B5EF4-FFF2-40B4-BE49-F238E27FC236}">
                  <a16:creationId xmlns:a16="http://schemas.microsoft.com/office/drawing/2014/main" id="{37CE5326-F493-4E8C-BDF8-7FAD10D84C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68" y="833"/>
              <a:ext cx="45" cy="46"/>
            </a:xfrm>
            <a:custGeom>
              <a:avLst/>
              <a:gdLst>
                <a:gd name="T0" fmla="*/ 10 w 36"/>
                <a:gd name="T1" fmla="*/ 35 h 37"/>
                <a:gd name="T2" fmla="*/ 6 w 36"/>
                <a:gd name="T3" fmla="*/ 25 h 37"/>
                <a:gd name="T4" fmla="*/ 0 w 36"/>
                <a:gd name="T5" fmla="*/ 11 h 37"/>
                <a:gd name="T6" fmla="*/ 23 w 36"/>
                <a:gd name="T7" fmla="*/ 4 h 37"/>
                <a:gd name="T8" fmla="*/ 28 w 36"/>
                <a:gd name="T9" fmla="*/ 9 h 37"/>
                <a:gd name="T10" fmla="*/ 30 w 36"/>
                <a:gd name="T11" fmla="*/ 29 h 37"/>
                <a:gd name="T12" fmla="*/ 10 w 36"/>
                <a:gd name="T13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6" h="37">
                  <a:moveTo>
                    <a:pt x="10" y="35"/>
                  </a:moveTo>
                  <a:cubicBezTo>
                    <a:pt x="3" y="34"/>
                    <a:pt x="7" y="31"/>
                    <a:pt x="6" y="25"/>
                  </a:cubicBezTo>
                  <a:cubicBezTo>
                    <a:pt x="5" y="20"/>
                    <a:pt x="0" y="14"/>
                    <a:pt x="0" y="11"/>
                  </a:cubicBezTo>
                  <a:cubicBezTo>
                    <a:pt x="1" y="0"/>
                    <a:pt x="15" y="0"/>
                    <a:pt x="23" y="4"/>
                  </a:cubicBezTo>
                  <a:cubicBezTo>
                    <a:pt x="25" y="4"/>
                    <a:pt x="26" y="7"/>
                    <a:pt x="28" y="9"/>
                  </a:cubicBezTo>
                  <a:cubicBezTo>
                    <a:pt x="32" y="14"/>
                    <a:pt x="36" y="23"/>
                    <a:pt x="30" y="29"/>
                  </a:cubicBezTo>
                  <a:cubicBezTo>
                    <a:pt x="25" y="34"/>
                    <a:pt x="17" y="37"/>
                    <a:pt x="10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8" name="Freeform 76">
              <a:extLst>
                <a:ext uri="{FF2B5EF4-FFF2-40B4-BE49-F238E27FC236}">
                  <a16:creationId xmlns:a16="http://schemas.microsoft.com/office/drawing/2014/main" id="{ED4BA523-69BC-4844-8879-90BD88E7F0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37" y="698"/>
              <a:ext cx="160" cy="165"/>
            </a:xfrm>
            <a:custGeom>
              <a:avLst/>
              <a:gdLst>
                <a:gd name="T0" fmla="*/ 33 w 129"/>
                <a:gd name="T1" fmla="*/ 133 h 133"/>
                <a:gd name="T2" fmla="*/ 32 w 129"/>
                <a:gd name="T3" fmla="*/ 133 h 133"/>
                <a:gd name="T4" fmla="*/ 33 w 129"/>
                <a:gd name="T5" fmla="*/ 130 h 133"/>
                <a:gd name="T6" fmla="*/ 55 w 129"/>
                <a:gd name="T7" fmla="*/ 116 h 133"/>
                <a:gd name="T8" fmla="*/ 67 w 129"/>
                <a:gd name="T9" fmla="*/ 99 h 133"/>
                <a:gd name="T10" fmla="*/ 25 w 129"/>
                <a:gd name="T11" fmla="*/ 115 h 133"/>
                <a:gd name="T12" fmla="*/ 8 w 129"/>
                <a:gd name="T13" fmla="*/ 108 h 133"/>
                <a:gd name="T14" fmla="*/ 8 w 129"/>
                <a:gd name="T15" fmla="*/ 107 h 133"/>
                <a:gd name="T16" fmla="*/ 8 w 129"/>
                <a:gd name="T17" fmla="*/ 92 h 133"/>
                <a:gd name="T18" fmla="*/ 60 w 129"/>
                <a:gd name="T19" fmla="*/ 80 h 133"/>
                <a:gd name="T20" fmla="*/ 75 w 129"/>
                <a:gd name="T21" fmla="*/ 72 h 133"/>
                <a:gd name="T22" fmla="*/ 77 w 129"/>
                <a:gd name="T23" fmla="*/ 14 h 133"/>
                <a:gd name="T24" fmla="*/ 99 w 129"/>
                <a:gd name="T25" fmla="*/ 16 h 133"/>
                <a:gd name="T26" fmla="*/ 103 w 129"/>
                <a:gd name="T27" fmla="*/ 21 h 133"/>
                <a:gd name="T28" fmla="*/ 104 w 129"/>
                <a:gd name="T29" fmla="*/ 21 h 133"/>
                <a:gd name="T30" fmla="*/ 103 w 129"/>
                <a:gd name="T31" fmla="*/ 35 h 133"/>
                <a:gd name="T32" fmla="*/ 98 w 129"/>
                <a:gd name="T33" fmla="*/ 65 h 133"/>
                <a:gd name="T34" fmla="*/ 126 w 129"/>
                <a:gd name="T35" fmla="*/ 54 h 133"/>
                <a:gd name="T36" fmla="*/ 123 w 129"/>
                <a:gd name="T37" fmla="*/ 69 h 133"/>
                <a:gd name="T38" fmla="*/ 95 w 129"/>
                <a:gd name="T39" fmla="*/ 81 h 133"/>
                <a:gd name="T40" fmla="*/ 82 w 129"/>
                <a:gd name="T41" fmla="*/ 111 h 133"/>
                <a:gd name="T42" fmla="*/ 75 w 129"/>
                <a:gd name="T43" fmla="*/ 118 h 133"/>
                <a:gd name="T44" fmla="*/ 56 w 129"/>
                <a:gd name="T45" fmla="*/ 128 h 133"/>
                <a:gd name="T46" fmla="*/ 33 w 129"/>
                <a:gd name="T47" fmla="*/ 133 h 1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29" h="133">
                  <a:moveTo>
                    <a:pt x="33" y="133"/>
                  </a:moveTo>
                  <a:cubicBezTo>
                    <a:pt x="33" y="133"/>
                    <a:pt x="33" y="133"/>
                    <a:pt x="32" y="133"/>
                  </a:cubicBezTo>
                  <a:cubicBezTo>
                    <a:pt x="32" y="132"/>
                    <a:pt x="32" y="131"/>
                    <a:pt x="33" y="130"/>
                  </a:cubicBezTo>
                  <a:cubicBezTo>
                    <a:pt x="35" y="130"/>
                    <a:pt x="55" y="117"/>
                    <a:pt x="55" y="116"/>
                  </a:cubicBezTo>
                  <a:cubicBezTo>
                    <a:pt x="60" y="111"/>
                    <a:pt x="66" y="106"/>
                    <a:pt x="67" y="99"/>
                  </a:cubicBezTo>
                  <a:cubicBezTo>
                    <a:pt x="53" y="104"/>
                    <a:pt x="40" y="114"/>
                    <a:pt x="25" y="115"/>
                  </a:cubicBezTo>
                  <a:cubicBezTo>
                    <a:pt x="18" y="113"/>
                    <a:pt x="13" y="110"/>
                    <a:pt x="8" y="108"/>
                  </a:cubicBezTo>
                  <a:cubicBezTo>
                    <a:pt x="8" y="107"/>
                    <a:pt x="8" y="107"/>
                    <a:pt x="8" y="107"/>
                  </a:cubicBezTo>
                  <a:cubicBezTo>
                    <a:pt x="1" y="102"/>
                    <a:pt x="0" y="95"/>
                    <a:pt x="8" y="92"/>
                  </a:cubicBezTo>
                  <a:cubicBezTo>
                    <a:pt x="23" y="96"/>
                    <a:pt x="46" y="85"/>
                    <a:pt x="60" y="80"/>
                  </a:cubicBezTo>
                  <a:cubicBezTo>
                    <a:pt x="63" y="78"/>
                    <a:pt x="72" y="75"/>
                    <a:pt x="75" y="72"/>
                  </a:cubicBezTo>
                  <a:cubicBezTo>
                    <a:pt x="78" y="52"/>
                    <a:pt x="76" y="33"/>
                    <a:pt x="77" y="14"/>
                  </a:cubicBezTo>
                  <a:cubicBezTo>
                    <a:pt x="82" y="0"/>
                    <a:pt x="90" y="10"/>
                    <a:pt x="99" y="16"/>
                  </a:cubicBezTo>
                  <a:cubicBezTo>
                    <a:pt x="99" y="18"/>
                    <a:pt x="101" y="19"/>
                    <a:pt x="103" y="21"/>
                  </a:cubicBezTo>
                  <a:cubicBezTo>
                    <a:pt x="103" y="21"/>
                    <a:pt x="103" y="21"/>
                    <a:pt x="104" y="21"/>
                  </a:cubicBezTo>
                  <a:cubicBezTo>
                    <a:pt x="107" y="27"/>
                    <a:pt x="108" y="30"/>
                    <a:pt x="103" y="35"/>
                  </a:cubicBezTo>
                  <a:cubicBezTo>
                    <a:pt x="99" y="44"/>
                    <a:pt x="97" y="54"/>
                    <a:pt x="98" y="65"/>
                  </a:cubicBezTo>
                  <a:cubicBezTo>
                    <a:pt x="108" y="63"/>
                    <a:pt x="114" y="55"/>
                    <a:pt x="126" y="54"/>
                  </a:cubicBezTo>
                  <a:cubicBezTo>
                    <a:pt x="129" y="60"/>
                    <a:pt x="128" y="65"/>
                    <a:pt x="123" y="69"/>
                  </a:cubicBezTo>
                  <a:cubicBezTo>
                    <a:pt x="114" y="73"/>
                    <a:pt x="105" y="77"/>
                    <a:pt x="95" y="81"/>
                  </a:cubicBezTo>
                  <a:cubicBezTo>
                    <a:pt x="93" y="91"/>
                    <a:pt x="89" y="103"/>
                    <a:pt x="82" y="111"/>
                  </a:cubicBezTo>
                  <a:cubicBezTo>
                    <a:pt x="81" y="113"/>
                    <a:pt x="76" y="117"/>
                    <a:pt x="75" y="118"/>
                  </a:cubicBezTo>
                  <a:cubicBezTo>
                    <a:pt x="69" y="122"/>
                    <a:pt x="63" y="126"/>
                    <a:pt x="56" y="128"/>
                  </a:cubicBezTo>
                  <a:cubicBezTo>
                    <a:pt x="37" y="133"/>
                    <a:pt x="37" y="133"/>
                    <a:pt x="33" y="1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9" name="Freeform 77">
              <a:extLst>
                <a:ext uri="{FF2B5EF4-FFF2-40B4-BE49-F238E27FC236}">
                  <a16:creationId xmlns:a16="http://schemas.microsoft.com/office/drawing/2014/main" id="{D7316549-5B7A-42CD-A2F5-1A7CAB944CE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30" y="796"/>
              <a:ext cx="94" cy="110"/>
            </a:xfrm>
            <a:custGeom>
              <a:avLst/>
              <a:gdLst>
                <a:gd name="T0" fmla="*/ 17 w 76"/>
                <a:gd name="T1" fmla="*/ 88 h 88"/>
                <a:gd name="T2" fmla="*/ 0 w 76"/>
                <a:gd name="T3" fmla="*/ 70 h 88"/>
                <a:gd name="T4" fmla="*/ 2 w 76"/>
                <a:gd name="T5" fmla="*/ 65 h 88"/>
                <a:gd name="T6" fmla="*/ 50 w 76"/>
                <a:gd name="T7" fmla="*/ 26 h 88"/>
                <a:gd name="T8" fmla="*/ 65 w 76"/>
                <a:gd name="T9" fmla="*/ 5 h 88"/>
                <a:gd name="T10" fmla="*/ 66 w 76"/>
                <a:gd name="T11" fmla="*/ 4 h 88"/>
                <a:gd name="T12" fmla="*/ 66 w 76"/>
                <a:gd name="T13" fmla="*/ 4 h 88"/>
                <a:gd name="T14" fmla="*/ 76 w 76"/>
                <a:gd name="T15" fmla="*/ 5 h 88"/>
                <a:gd name="T16" fmla="*/ 65 w 76"/>
                <a:gd name="T17" fmla="*/ 19 h 88"/>
                <a:gd name="T18" fmla="*/ 54 w 76"/>
                <a:gd name="T19" fmla="*/ 43 h 88"/>
                <a:gd name="T20" fmla="*/ 48 w 76"/>
                <a:gd name="T21" fmla="*/ 54 h 88"/>
                <a:gd name="T22" fmla="*/ 35 w 76"/>
                <a:gd name="T23" fmla="*/ 72 h 88"/>
                <a:gd name="T24" fmla="*/ 21 w 76"/>
                <a:gd name="T25" fmla="*/ 87 h 88"/>
                <a:gd name="T26" fmla="*/ 17 w 76"/>
                <a:gd name="T27" fmla="*/ 88 h 8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76" h="88">
                  <a:moveTo>
                    <a:pt x="17" y="88"/>
                  </a:moveTo>
                  <a:cubicBezTo>
                    <a:pt x="10" y="84"/>
                    <a:pt x="3" y="76"/>
                    <a:pt x="0" y="70"/>
                  </a:cubicBezTo>
                  <a:cubicBezTo>
                    <a:pt x="0" y="69"/>
                    <a:pt x="1" y="67"/>
                    <a:pt x="2" y="65"/>
                  </a:cubicBezTo>
                  <a:cubicBezTo>
                    <a:pt x="18" y="52"/>
                    <a:pt x="35" y="41"/>
                    <a:pt x="50" y="26"/>
                  </a:cubicBezTo>
                  <a:cubicBezTo>
                    <a:pt x="54" y="19"/>
                    <a:pt x="60" y="12"/>
                    <a:pt x="65" y="5"/>
                  </a:cubicBezTo>
                  <a:cubicBezTo>
                    <a:pt x="65" y="5"/>
                    <a:pt x="66" y="5"/>
                    <a:pt x="66" y="4"/>
                  </a:cubicBezTo>
                  <a:cubicBezTo>
                    <a:pt x="66" y="4"/>
                    <a:pt x="66" y="4"/>
                    <a:pt x="66" y="4"/>
                  </a:cubicBezTo>
                  <a:cubicBezTo>
                    <a:pt x="70" y="0"/>
                    <a:pt x="72" y="0"/>
                    <a:pt x="76" y="5"/>
                  </a:cubicBezTo>
                  <a:cubicBezTo>
                    <a:pt x="76" y="10"/>
                    <a:pt x="68" y="14"/>
                    <a:pt x="65" y="19"/>
                  </a:cubicBezTo>
                  <a:cubicBezTo>
                    <a:pt x="62" y="27"/>
                    <a:pt x="58" y="35"/>
                    <a:pt x="54" y="43"/>
                  </a:cubicBezTo>
                  <a:cubicBezTo>
                    <a:pt x="53" y="45"/>
                    <a:pt x="53" y="45"/>
                    <a:pt x="48" y="54"/>
                  </a:cubicBezTo>
                  <a:cubicBezTo>
                    <a:pt x="43" y="57"/>
                    <a:pt x="37" y="66"/>
                    <a:pt x="35" y="72"/>
                  </a:cubicBezTo>
                  <a:cubicBezTo>
                    <a:pt x="29" y="75"/>
                    <a:pt x="27" y="84"/>
                    <a:pt x="21" y="87"/>
                  </a:cubicBezTo>
                  <a:cubicBezTo>
                    <a:pt x="19" y="87"/>
                    <a:pt x="18" y="87"/>
                    <a:pt x="17" y="8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0" name="Freeform 78">
              <a:extLst>
                <a:ext uri="{FF2B5EF4-FFF2-40B4-BE49-F238E27FC236}">
                  <a16:creationId xmlns:a16="http://schemas.microsoft.com/office/drawing/2014/main" id="{D31D834B-6C6E-48D6-9D85-A0D19A33D7D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9" y="791"/>
              <a:ext cx="53" cy="41"/>
            </a:xfrm>
            <a:custGeom>
              <a:avLst/>
              <a:gdLst>
                <a:gd name="T0" fmla="*/ 19 w 43"/>
                <a:gd name="T1" fmla="*/ 33 h 33"/>
                <a:gd name="T2" fmla="*/ 0 w 43"/>
                <a:gd name="T3" fmla="*/ 20 h 33"/>
                <a:gd name="T4" fmla="*/ 2 w 43"/>
                <a:gd name="T5" fmla="*/ 14 h 33"/>
                <a:gd name="T6" fmla="*/ 6 w 43"/>
                <a:gd name="T7" fmla="*/ 13 h 33"/>
                <a:gd name="T8" fmla="*/ 17 w 43"/>
                <a:gd name="T9" fmla="*/ 12 h 33"/>
                <a:gd name="T10" fmla="*/ 43 w 43"/>
                <a:gd name="T11" fmla="*/ 5 h 33"/>
                <a:gd name="T12" fmla="*/ 19 w 43"/>
                <a:gd name="T1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3" h="33">
                  <a:moveTo>
                    <a:pt x="19" y="33"/>
                  </a:moveTo>
                  <a:cubicBezTo>
                    <a:pt x="9" y="33"/>
                    <a:pt x="6" y="26"/>
                    <a:pt x="0" y="20"/>
                  </a:cubicBezTo>
                  <a:cubicBezTo>
                    <a:pt x="0" y="18"/>
                    <a:pt x="2" y="16"/>
                    <a:pt x="2" y="14"/>
                  </a:cubicBezTo>
                  <a:cubicBezTo>
                    <a:pt x="4" y="14"/>
                    <a:pt x="4" y="14"/>
                    <a:pt x="6" y="13"/>
                  </a:cubicBezTo>
                  <a:cubicBezTo>
                    <a:pt x="10" y="12"/>
                    <a:pt x="12" y="12"/>
                    <a:pt x="17" y="12"/>
                  </a:cubicBezTo>
                  <a:cubicBezTo>
                    <a:pt x="22" y="11"/>
                    <a:pt x="38" y="0"/>
                    <a:pt x="43" y="5"/>
                  </a:cubicBezTo>
                  <a:cubicBezTo>
                    <a:pt x="43" y="17"/>
                    <a:pt x="30" y="30"/>
                    <a:pt x="19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1" name="Freeform 79">
              <a:extLst>
                <a:ext uri="{FF2B5EF4-FFF2-40B4-BE49-F238E27FC236}">
                  <a16:creationId xmlns:a16="http://schemas.microsoft.com/office/drawing/2014/main" id="{B3FEA7DB-A0E4-4F94-8534-D3E08B6CA1A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68" y="766"/>
              <a:ext cx="36" cy="42"/>
            </a:xfrm>
            <a:custGeom>
              <a:avLst/>
              <a:gdLst>
                <a:gd name="T0" fmla="*/ 5 w 29"/>
                <a:gd name="T1" fmla="*/ 34 h 34"/>
                <a:gd name="T2" fmla="*/ 0 w 29"/>
                <a:gd name="T3" fmla="*/ 9 h 34"/>
                <a:gd name="T4" fmla="*/ 19 w 29"/>
                <a:gd name="T5" fmla="*/ 6 h 34"/>
                <a:gd name="T6" fmla="*/ 23 w 29"/>
                <a:gd name="T7" fmla="*/ 26 h 34"/>
                <a:gd name="T8" fmla="*/ 5 w 29"/>
                <a:gd name="T9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9" h="34">
                  <a:moveTo>
                    <a:pt x="5" y="34"/>
                  </a:moveTo>
                  <a:cubicBezTo>
                    <a:pt x="1" y="30"/>
                    <a:pt x="0" y="14"/>
                    <a:pt x="0" y="9"/>
                  </a:cubicBezTo>
                  <a:cubicBezTo>
                    <a:pt x="3" y="0"/>
                    <a:pt x="12" y="0"/>
                    <a:pt x="19" y="6"/>
                  </a:cubicBezTo>
                  <a:cubicBezTo>
                    <a:pt x="25" y="14"/>
                    <a:pt x="29" y="17"/>
                    <a:pt x="23" y="26"/>
                  </a:cubicBezTo>
                  <a:cubicBezTo>
                    <a:pt x="16" y="32"/>
                    <a:pt x="13" y="32"/>
                    <a:pt x="5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2" name="Freeform 80">
              <a:extLst>
                <a:ext uri="{FF2B5EF4-FFF2-40B4-BE49-F238E27FC236}">
                  <a16:creationId xmlns:a16="http://schemas.microsoft.com/office/drawing/2014/main" id="{07E66D22-E488-4214-9457-D6E59D1064F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48" y="739"/>
              <a:ext cx="63" cy="60"/>
            </a:xfrm>
            <a:custGeom>
              <a:avLst/>
              <a:gdLst>
                <a:gd name="T0" fmla="*/ 17 w 51"/>
                <a:gd name="T1" fmla="*/ 48 h 48"/>
                <a:gd name="T2" fmla="*/ 21 w 51"/>
                <a:gd name="T3" fmla="*/ 30 h 48"/>
                <a:gd name="T4" fmla="*/ 13 w 51"/>
                <a:gd name="T5" fmla="*/ 32 h 48"/>
                <a:gd name="T6" fmla="*/ 3 w 51"/>
                <a:gd name="T7" fmla="*/ 15 h 48"/>
                <a:gd name="T8" fmla="*/ 13 w 51"/>
                <a:gd name="T9" fmla="*/ 11 h 48"/>
                <a:gd name="T10" fmla="*/ 33 w 51"/>
                <a:gd name="T11" fmla="*/ 2 h 48"/>
                <a:gd name="T12" fmla="*/ 51 w 51"/>
                <a:gd name="T13" fmla="*/ 18 h 48"/>
                <a:gd name="T14" fmla="*/ 39 w 51"/>
                <a:gd name="T15" fmla="*/ 36 h 48"/>
                <a:gd name="T16" fmla="*/ 22 w 51"/>
                <a:gd name="T17" fmla="*/ 47 h 48"/>
                <a:gd name="T18" fmla="*/ 17 w 51"/>
                <a:gd name="T19" fmla="*/ 48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51" h="48">
                  <a:moveTo>
                    <a:pt x="17" y="48"/>
                  </a:moveTo>
                  <a:cubicBezTo>
                    <a:pt x="16" y="43"/>
                    <a:pt x="23" y="33"/>
                    <a:pt x="21" y="30"/>
                  </a:cubicBezTo>
                  <a:cubicBezTo>
                    <a:pt x="18" y="31"/>
                    <a:pt x="16" y="32"/>
                    <a:pt x="13" y="32"/>
                  </a:cubicBezTo>
                  <a:cubicBezTo>
                    <a:pt x="7" y="29"/>
                    <a:pt x="0" y="21"/>
                    <a:pt x="3" y="15"/>
                  </a:cubicBezTo>
                  <a:cubicBezTo>
                    <a:pt x="7" y="10"/>
                    <a:pt x="6" y="12"/>
                    <a:pt x="13" y="11"/>
                  </a:cubicBezTo>
                  <a:cubicBezTo>
                    <a:pt x="19" y="8"/>
                    <a:pt x="26" y="5"/>
                    <a:pt x="33" y="2"/>
                  </a:cubicBezTo>
                  <a:cubicBezTo>
                    <a:pt x="45" y="0"/>
                    <a:pt x="50" y="6"/>
                    <a:pt x="51" y="18"/>
                  </a:cubicBezTo>
                  <a:cubicBezTo>
                    <a:pt x="49" y="25"/>
                    <a:pt x="44" y="31"/>
                    <a:pt x="39" y="36"/>
                  </a:cubicBezTo>
                  <a:cubicBezTo>
                    <a:pt x="33" y="40"/>
                    <a:pt x="27" y="44"/>
                    <a:pt x="22" y="47"/>
                  </a:cubicBezTo>
                  <a:cubicBezTo>
                    <a:pt x="20" y="47"/>
                    <a:pt x="19" y="48"/>
                    <a:pt x="17" y="4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3" name="Freeform 81">
              <a:extLst>
                <a:ext uri="{FF2B5EF4-FFF2-40B4-BE49-F238E27FC236}">
                  <a16:creationId xmlns:a16="http://schemas.microsoft.com/office/drawing/2014/main" id="{906B859D-6B39-4F90-936E-AD59A8DC6EE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715"/>
              <a:ext cx="38" cy="42"/>
            </a:xfrm>
            <a:custGeom>
              <a:avLst/>
              <a:gdLst>
                <a:gd name="T0" fmla="*/ 3 w 31"/>
                <a:gd name="T1" fmla="*/ 34 h 34"/>
                <a:gd name="T2" fmla="*/ 3 w 31"/>
                <a:gd name="T3" fmla="*/ 29 h 34"/>
                <a:gd name="T4" fmla="*/ 0 w 31"/>
                <a:gd name="T5" fmla="*/ 16 h 34"/>
                <a:gd name="T6" fmla="*/ 7 w 31"/>
                <a:gd name="T7" fmla="*/ 0 h 34"/>
                <a:gd name="T8" fmla="*/ 26 w 31"/>
                <a:gd name="T9" fmla="*/ 23 h 34"/>
                <a:gd name="T10" fmla="*/ 3 w 31"/>
                <a:gd name="T11" fmla="*/ 3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1" h="34">
                  <a:moveTo>
                    <a:pt x="3" y="34"/>
                  </a:moveTo>
                  <a:cubicBezTo>
                    <a:pt x="1" y="32"/>
                    <a:pt x="2" y="31"/>
                    <a:pt x="3" y="29"/>
                  </a:cubicBezTo>
                  <a:cubicBezTo>
                    <a:pt x="3" y="24"/>
                    <a:pt x="0" y="20"/>
                    <a:pt x="0" y="16"/>
                  </a:cubicBezTo>
                  <a:cubicBezTo>
                    <a:pt x="1" y="7"/>
                    <a:pt x="0" y="4"/>
                    <a:pt x="7" y="0"/>
                  </a:cubicBezTo>
                  <a:cubicBezTo>
                    <a:pt x="12" y="3"/>
                    <a:pt x="31" y="12"/>
                    <a:pt x="26" y="23"/>
                  </a:cubicBezTo>
                  <a:cubicBezTo>
                    <a:pt x="21" y="29"/>
                    <a:pt x="11" y="33"/>
                    <a:pt x="3" y="3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4" name="Freeform 82">
              <a:extLst>
                <a:ext uri="{FF2B5EF4-FFF2-40B4-BE49-F238E27FC236}">
                  <a16:creationId xmlns:a16="http://schemas.microsoft.com/office/drawing/2014/main" id="{9E5CDC41-94AD-4D99-A4AF-AAD69D30A9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365" y="728"/>
              <a:ext cx="244" cy="186"/>
            </a:xfrm>
            <a:custGeom>
              <a:avLst/>
              <a:gdLst>
                <a:gd name="T0" fmla="*/ 20 w 197"/>
                <a:gd name="T1" fmla="*/ 150 h 150"/>
                <a:gd name="T2" fmla="*/ 13 w 197"/>
                <a:gd name="T3" fmla="*/ 119 h 150"/>
                <a:gd name="T4" fmla="*/ 17 w 197"/>
                <a:gd name="T5" fmla="*/ 114 h 150"/>
                <a:gd name="T6" fmla="*/ 17 w 197"/>
                <a:gd name="T7" fmla="*/ 113 h 150"/>
                <a:gd name="T8" fmla="*/ 44 w 197"/>
                <a:gd name="T9" fmla="*/ 77 h 150"/>
                <a:gd name="T10" fmla="*/ 52 w 197"/>
                <a:gd name="T11" fmla="*/ 67 h 150"/>
                <a:gd name="T12" fmla="*/ 53 w 197"/>
                <a:gd name="T13" fmla="*/ 78 h 150"/>
                <a:gd name="T14" fmla="*/ 60 w 197"/>
                <a:gd name="T15" fmla="*/ 77 h 150"/>
                <a:gd name="T16" fmla="*/ 85 w 197"/>
                <a:gd name="T17" fmla="*/ 58 h 150"/>
                <a:gd name="T18" fmla="*/ 87 w 197"/>
                <a:gd name="T19" fmla="*/ 48 h 150"/>
                <a:gd name="T20" fmla="*/ 68 w 197"/>
                <a:gd name="T21" fmla="*/ 44 h 150"/>
                <a:gd name="T22" fmla="*/ 88 w 197"/>
                <a:gd name="T23" fmla="*/ 29 h 150"/>
                <a:gd name="T24" fmla="*/ 92 w 197"/>
                <a:gd name="T25" fmla="*/ 9 h 150"/>
                <a:gd name="T26" fmla="*/ 109 w 197"/>
                <a:gd name="T27" fmla="*/ 22 h 150"/>
                <a:gd name="T28" fmla="*/ 110 w 197"/>
                <a:gd name="T29" fmla="*/ 37 h 150"/>
                <a:gd name="T30" fmla="*/ 108 w 197"/>
                <a:gd name="T31" fmla="*/ 46 h 150"/>
                <a:gd name="T32" fmla="*/ 111 w 197"/>
                <a:gd name="T33" fmla="*/ 46 h 150"/>
                <a:gd name="T34" fmla="*/ 131 w 197"/>
                <a:gd name="T35" fmla="*/ 32 h 150"/>
                <a:gd name="T36" fmla="*/ 140 w 197"/>
                <a:gd name="T37" fmla="*/ 5 h 150"/>
                <a:gd name="T38" fmla="*/ 163 w 197"/>
                <a:gd name="T39" fmla="*/ 11 h 150"/>
                <a:gd name="T40" fmla="*/ 176 w 197"/>
                <a:gd name="T41" fmla="*/ 5 h 150"/>
                <a:gd name="T42" fmla="*/ 182 w 197"/>
                <a:gd name="T43" fmla="*/ 4 h 150"/>
                <a:gd name="T44" fmla="*/ 184 w 197"/>
                <a:gd name="T45" fmla="*/ 13 h 150"/>
                <a:gd name="T46" fmla="*/ 157 w 197"/>
                <a:gd name="T47" fmla="*/ 39 h 150"/>
                <a:gd name="T48" fmla="*/ 166 w 197"/>
                <a:gd name="T49" fmla="*/ 29 h 150"/>
                <a:gd name="T50" fmla="*/ 190 w 197"/>
                <a:gd name="T51" fmla="*/ 34 h 150"/>
                <a:gd name="T52" fmla="*/ 184 w 197"/>
                <a:gd name="T53" fmla="*/ 50 h 150"/>
                <a:gd name="T54" fmla="*/ 182 w 197"/>
                <a:gd name="T55" fmla="*/ 54 h 150"/>
                <a:gd name="T56" fmla="*/ 182 w 197"/>
                <a:gd name="T57" fmla="*/ 93 h 150"/>
                <a:gd name="T58" fmla="*/ 173 w 197"/>
                <a:gd name="T59" fmla="*/ 107 h 150"/>
                <a:gd name="T60" fmla="*/ 173 w 197"/>
                <a:gd name="T61" fmla="*/ 107 h 150"/>
                <a:gd name="T62" fmla="*/ 172 w 197"/>
                <a:gd name="T63" fmla="*/ 107 h 150"/>
                <a:gd name="T64" fmla="*/ 158 w 197"/>
                <a:gd name="T65" fmla="*/ 113 h 150"/>
                <a:gd name="T66" fmla="*/ 158 w 197"/>
                <a:gd name="T67" fmla="*/ 58 h 150"/>
                <a:gd name="T68" fmla="*/ 157 w 197"/>
                <a:gd name="T69" fmla="*/ 58 h 150"/>
                <a:gd name="T70" fmla="*/ 139 w 197"/>
                <a:gd name="T71" fmla="*/ 89 h 150"/>
                <a:gd name="T72" fmla="*/ 124 w 197"/>
                <a:gd name="T73" fmla="*/ 80 h 150"/>
                <a:gd name="T74" fmla="*/ 128 w 197"/>
                <a:gd name="T75" fmla="*/ 76 h 150"/>
                <a:gd name="T76" fmla="*/ 130 w 197"/>
                <a:gd name="T77" fmla="*/ 45 h 150"/>
                <a:gd name="T78" fmla="*/ 111 w 197"/>
                <a:gd name="T79" fmla="*/ 64 h 150"/>
                <a:gd name="T80" fmla="*/ 102 w 197"/>
                <a:gd name="T81" fmla="*/ 70 h 150"/>
                <a:gd name="T82" fmla="*/ 97 w 197"/>
                <a:gd name="T83" fmla="*/ 91 h 150"/>
                <a:gd name="T84" fmla="*/ 92 w 197"/>
                <a:gd name="T85" fmla="*/ 101 h 150"/>
                <a:gd name="T86" fmla="*/ 91 w 197"/>
                <a:gd name="T87" fmla="*/ 102 h 150"/>
                <a:gd name="T88" fmla="*/ 74 w 197"/>
                <a:gd name="T89" fmla="*/ 110 h 150"/>
                <a:gd name="T90" fmla="*/ 74 w 197"/>
                <a:gd name="T91" fmla="*/ 107 h 150"/>
                <a:gd name="T92" fmla="*/ 82 w 197"/>
                <a:gd name="T93" fmla="*/ 85 h 150"/>
                <a:gd name="T94" fmla="*/ 63 w 197"/>
                <a:gd name="T95" fmla="*/ 94 h 150"/>
                <a:gd name="T96" fmla="*/ 53 w 197"/>
                <a:gd name="T97" fmla="*/ 91 h 150"/>
                <a:gd name="T98" fmla="*/ 52 w 197"/>
                <a:gd name="T99" fmla="*/ 90 h 150"/>
                <a:gd name="T100" fmla="*/ 48 w 197"/>
                <a:gd name="T101" fmla="*/ 88 h 150"/>
                <a:gd name="T102" fmla="*/ 44 w 197"/>
                <a:gd name="T103" fmla="*/ 100 h 150"/>
                <a:gd name="T104" fmla="*/ 27 w 197"/>
                <a:gd name="T105" fmla="*/ 147 h 150"/>
                <a:gd name="T106" fmla="*/ 20 w 197"/>
                <a:gd name="T107" fmla="*/ 150 h 1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197" h="150">
                  <a:moveTo>
                    <a:pt x="20" y="150"/>
                  </a:moveTo>
                  <a:cubicBezTo>
                    <a:pt x="9" y="146"/>
                    <a:pt x="0" y="124"/>
                    <a:pt x="13" y="119"/>
                  </a:cubicBezTo>
                  <a:cubicBezTo>
                    <a:pt x="13" y="117"/>
                    <a:pt x="15" y="115"/>
                    <a:pt x="17" y="114"/>
                  </a:cubicBezTo>
                  <a:cubicBezTo>
                    <a:pt x="17" y="114"/>
                    <a:pt x="17" y="113"/>
                    <a:pt x="17" y="113"/>
                  </a:cubicBezTo>
                  <a:cubicBezTo>
                    <a:pt x="27" y="103"/>
                    <a:pt x="35" y="88"/>
                    <a:pt x="44" y="77"/>
                  </a:cubicBezTo>
                  <a:cubicBezTo>
                    <a:pt x="46" y="72"/>
                    <a:pt x="47" y="68"/>
                    <a:pt x="52" y="67"/>
                  </a:cubicBezTo>
                  <a:cubicBezTo>
                    <a:pt x="55" y="69"/>
                    <a:pt x="54" y="74"/>
                    <a:pt x="53" y="78"/>
                  </a:cubicBezTo>
                  <a:cubicBezTo>
                    <a:pt x="54" y="79"/>
                    <a:pt x="58" y="78"/>
                    <a:pt x="60" y="77"/>
                  </a:cubicBezTo>
                  <a:cubicBezTo>
                    <a:pt x="68" y="71"/>
                    <a:pt x="78" y="65"/>
                    <a:pt x="85" y="58"/>
                  </a:cubicBezTo>
                  <a:cubicBezTo>
                    <a:pt x="86" y="55"/>
                    <a:pt x="86" y="52"/>
                    <a:pt x="87" y="48"/>
                  </a:cubicBezTo>
                  <a:cubicBezTo>
                    <a:pt x="81" y="50"/>
                    <a:pt x="64" y="54"/>
                    <a:pt x="68" y="44"/>
                  </a:cubicBezTo>
                  <a:cubicBezTo>
                    <a:pt x="75" y="41"/>
                    <a:pt x="84" y="36"/>
                    <a:pt x="88" y="29"/>
                  </a:cubicBezTo>
                  <a:cubicBezTo>
                    <a:pt x="90" y="22"/>
                    <a:pt x="89" y="14"/>
                    <a:pt x="92" y="9"/>
                  </a:cubicBezTo>
                  <a:cubicBezTo>
                    <a:pt x="99" y="5"/>
                    <a:pt x="108" y="14"/>
                    <a:pt x="109" y="22"/>
                  </a:cubicBezTo>
                  <a:cubicBezTo>
                    <a:pt x="112" y="27"/>
                    <a:pt x="121" y="21"/>
                    <a:pt x="110" y="37"/>
                  </a:cubicBezTo>
                  <a:cubicBezTo>
                    <a:pt x="108" y="39"/>
                    <a:pt x="108" y="42"/>
                    <a:pt x="108" y="46"/>
                  </a:cubicBezTo>
                  <a:cubicBezTo>
                    <a:pt x="109" y="46"/>
                    <a:pt x="110" y="46"/>
                    <a:pt x="111" y="46"/>
                  </a:cubicBezTo>
                  <a:cubicBezTo>
                    <a:pt x="117" y="41"/>
                    <a:pt x="124" y="36"/>
                    <a:pt x="131" y="32"/>
                  </a:cubicBezTo>
                  <a:cubicBezTo>
                    <a:pt x="133" y="22"/>
                    <a:pt x="135" y="14"/>
                    <a:pt x="140" y="5"/>
                  </a:cubicBezTo>
                  <a:cubicBezTo>
                    <a:pt x="147" y="0"/>
                    <a:pt x="156" y="5"/>
                    <a:pt x="163" y="11"/>
                  </a:cubicBezTo>
                  <a:cubicBezTo>
                    <a:pt x="168" y="11"/>
                    <a:pt x="172" y="8"/>
                    <a:pt x="176" y="5"/>
                  </a:cubicBezTo>
                  <a:cubicBezTo>
                    <a:pt x="178" y="4"/>
                    <a:pt x="178" y="4"/>
                    <a:pt x="182" y="4"/>
                  </a:cubicBezTo>
                  <a:cubicBezTo>
                    <a:pt x="183" y="7"/>
                    <a:pt x="184" y="9"/>
                    <a:pt x="184" y="13"/>
                  </a:cubicBezTo>
                  <a:cubicBezTo>
                    <a:pt x="181" y="24"/>
                    <a:pt x="151" y="27"/>
                    <a:pt x="157" y="39"/>
                  </a:cubicBezTo>
                  <a:cubicBezTo>
                    <a:pt x="162" y="39"/>
                    <a:pt x="164" y="33"/>
                    <a:pt x="166" y="29"/>
                  </a:cubicBezTo>
                  <a:cubicBezTo>
                    <a:pt x="171" y="26"/>
                    <a:pt x="184" y="30"/>
                    <a:pt x="190" y="34"/>
                  </a:cubicBezTo>
                  <a:cubicBezTo>
                    <a:pt x="197" y="42"/>
                    <a:pt x="192" y="45"/>
                    <a:pt x="184" y="50"/>
                  </a:cubicBezTo>
                  <a:cubicBezTo>
                    <a:pt x="183" y="52"/>
                    <a:pt x="183" y="53"/>
                    <a:pt x="182" y="54"/>
                  </a:cubicBezTo>
                  <a:cubicBezTo>
                    <a:pt x="181" y="70"/>
                    <a:pt x="181" y="70"/>
                    <a:pt x="182" y="93"/>
                  </a:cubicBezTo>
                  <a:cubicBezTo>
                    <a:pt x="179" y="99"/>
                    <a:pt x="177" y="102"/>
                    <a:pt x="173" y="107"/>
                  </a:cubicBezTo>
                  <a:cubicBezTo>
                    <a:pt x="173" y="107"/>
                    <a:pt x="173" y="107"/>
                    <a:pt x="173" y="107"/>
                  </a:cubicBezTo>
                  <a:cubicBezTo>
                    <a:pt x="172" y="107"/>
                    <a:pt x="172" y="107"/>
                    <a:pt x="172" y="107"/>
                  </a:cubicBezTo>
                  <a:cubicBezTo>
                    <a:pt x="169" y="112"/>
                    <a:pt x="162" y="117"/>
                    <a:pt x="158" y="113"/>
                  </a:cubicBezTo>
                  <a:cubicBezTo>
                    <a:pt x="158" y="94"/>
                    <a:pt x="159" y="75"/>
                    <a:pt x="158" y="58"/>
                  </a:cubicBezTo>
                  <a:cubicBezTo>
                    <a:pt x="158" y="58"/>
                    <a:pt x="157" y="58"/>
                    <a:pt x="157" y="58"/>
                  </a:cubicBezTo>
                  <a:cubicBezTo>
                    <a:pt x="156" y="67"/>
                    <a:pt x="147" y="84"/>
                    <a:pt x="139" y="89"/>
                  </a:cubicBezTo>
                  <a:cubicBezTo>
                    <a:pt x="132" y="90"/>
                    <a:pt x="126" y="86"/>
                    <a:pt x="124" y="80"/>
                  </a:cubicBezTo>
                  <a:cubicBezTo>
                    <a:pt x="125" y="78"/>
                    <a:pt x="126" y="77"/>
                    <a:pt x="128" y="76"/>
                  </a:cubicBezTo>
                  <a:cubicBezTo>
                    <a:pt x="132" y="68"/>
                    <a:pt x="130" y="53"/>
                    <a:pt x="130" y="45"/>
                  </a:cubicBezTo>
                  <a:cubicBezTo>
                    <a:pt x="125" y="46"/>
                    <a:pt x="115" y="59"/>
                    <a:pt x="111" y="64"/>
                  </a:cubicBezTo>
                  <a:cubicBezTo>
                    <a:pt x="108" y="66"/>
                    <a:pt x="105" y="68"/>
                    <a:pt x="102" y="70"/>
                  </a:cubicBezTo>
                  <a:cubicBezTo>
                    <a:pt x="100" y="77"/>
                    <a:pt x="98" y="84"/>
                    <a:pt x="97" y="91"/>
                  </a:cubicBezTo>
                  <a:cubicBezTo>
                    <a:pt x="95" y="95"/>
                    <a:pt x="93" y="98"/>
                    <a:pt x="92" y="101"/>
                  </a:cubicBezTo>
                  <a:cubicBezTo>
                    <a:pt x="91" y="101"/>
                    <a:pt x="91" y="101"/>
                    <a:pt x="91" y="102"/>
                  </a:cubicBezTo>
                  <a:cubicBezTo>
                    <a:pt x="88" y="106"/>
                    <a:pt x="80" y="118"/>
                    <a:pt x="74" y="110"/>
                  </a:cubicBezTo>
                  <a:cubicBezTo>
                    <a:pt x="74" y="109"/>
                    <a:pt x="74" y="108"/>
                    <a:pt x="74" y="107"/>
                  </a:cubicBezTo>
                  <a:cubicBezTo>
                    <a:pt x="79" y="101"/>
                    <a:pt x="82" y="92"/>
                    <a:pt x="82" y="85"/>
                  </a:cubicBezTo>
                  <a:cubicBezTo>
                    <a:pt x="75" y="87"/>
                    <a:pt x="70" y="94"/>
                    <a:pt x="63" y="94"/>
                  </a:cubicBezTo>
                  <a:cubicBezTo>
                    <a:pt x="59" y="93"/>
                    <a:pt x="55" y="92"/>
                    <a:pt x="53" y="91"/>
                  </a:cubicBezTo>
                  <a:cubicBezTo>
                    <a:pt x="53" y="90"/>
                    <a:pt x="53" y="90"/>
                    <a:pt x="52" y="90"/>
                  </a:cubicBezTo>
                  <a:cubicBezTo>
                    <a:pt x="51" y="89"/>
                    <a:pt x="49" y="87"/>
                    <a:pt x="48" y="88"/>
                  </a:cubicBezTo>
                  <a:cubicBezTo>
                    <a:pt x="47" y="91"/>
                    <a:pt x="45" y="96"/>
                    <a:pt x="44" y="100"/>
                  </a:cubicBezTo>
                  <a:cubicBezTo>
                    <a:pt x="37" y="115"/>
                    <a:pt x="32" y="130"/>
                    <a:pt x="27" y="147"/>
                  </a:cubicBezTo>
                  <a:cubicBezTo>
                    <a:pt x="24" y="149"/>
                    <a:pt x="23" y="150"/>
                    <a:pt x="20" y="15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5" name="Freeform 83">
              <a:extLst>
                <a:ext uri="{FF2B5EF4-FFF2-40B4-BE49-F238E27FC236}">
                  <a16:creationId xmlns:a16="http://schemas.microsoft.com/office/drawing/2014/main" id="{CD0AAE36-9DBE-490B-BD59-F61A2AED45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01" y="757"/>
              <a:ext cx="37" cy="49"/>
            </a:xfrm>
            <a:custGeom>
              <a:avLst/>
              <a:gdLst>
                <a:gd name="T0" fmla="*/ 5 w 30"/>
                <a:gd name="T1" fmla="*/ 39 h 39"/>
                <a:gd name="T2" fmla="*/ 6 w 30"/>
                <a:gd name="T3" fmla="*/ 28 h 39"/>
                <a:gd name="T4" fmla="*/ 6 w 30"/>
                <a:gd name="T5" fmla="*/ 1 h 39"/>
                <a:gd name="T6" fmla="*/ 10 w 30"/>
                <a:gd name="T7" fmla="*/ 0 h 39"/>
                <a:gd name="T8" fmla="*/ 25 w 30"/>
                <a:gd name="T9" fmla="*/ 17 h 39"/>
                <a:gd name="T10" fmla="*/ 5 w 30"/>
                <a:gd name="T1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0" h="39">
                  <a:moveTo>
                    <a:pt x="5" y="39"/>
                  </a:moveTo>
                  <a:cubicBezTo>
                    <a:pt x="3" y="35"/>
                    <a:pt x="6" y="31"/>
                    <a:pt x="6" y="28"/>
                  </a:cubicBezTo>
                  <a:cubicBezTo>
                    <a:pt x="3" y="17"/>
                    <a:pt x="0" y="9"/>
                    <a:pt x="6" y="1"/>
                  </a:cubicBezTo>
                  <a:cubicBezTo>
                    <a:pt x="7" y="0"/>
                    <a:pt x="9" y="0"/>
                    <a:pt x="10" y="0"/>
                  </a:cubicBezTo>
                  <a:cubicBezTo>
                    <a:pt x="14" y="4"/>
                    <a:pt x="21" y="11"/>
                    <a:pt x="25" y="17"/>
                  </a:cubicBezTo>
                  <a:cubicBezTo>
                    <a:pt x="30" y="29"/>
                    <a:pt x="14" y="35"/>
                    <a:pt x="5" y="3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6" name="Freeform 84">
              <a:extLst>
                <a:ext uri="{FF2B5EF4-FFF2-40B4-BE49-F238E27FC236}">
                  <a16:creationId xmlns:a16="http://schemas.microsoft.com/office/drawing/2014/main" id="{707372F4-6AC9-4216-9F31-8EA8403470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1" y="708"/>
              <a:ext cx="46" cy="47"/>
            </a:xfrm>
            <a:custGeom>
              <a:avLst/>
              <a:gdLst>
                <a:gd name="T0" fmla="*/ 7 w 37"/>
                <a:gd name="T1" fmla="*/ 38 h 38"/>
                <a:gd name="T2" fmla="*/ 4 w 37"/>
                <a:gd name="T3" fmla="*/ 36 h 38"/>
                <a:gd name="T4" fmla="*/ 6 w 37"/>
                <a:gd name="T5" fmla="*/ 29 h 38"/>
                <a:gd name="T6" fmla="*/ 11 w 37"/>
                <a:gd name="T7" fmla="*/ 0 h 38"/>
                <a:gd name="T8" fmla="*/ 16 w 37"/>
                <a:gd name="T9" fmla="*/ 7 h 38"/>
                <a:gd name="T10" fmla="*/ 24 w 37"/>
                <a:gd name="T11" fmla="*/ 32 h 38"/>
                <a:gd name="T12" fmla="*/ 7 w 37"/>
                <a:gd name="T13" fmla="*/ 38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7" h="38">
                  <a:moveTo>
                    <a:pt x="7" y="38"/>
                  </a:moveTo>
                  <a:cubicBezTo>
                    <a:pt x="5" y="37"/>
                    <a:pt x="5" y="37"/>
                    <a:pt x="4" y="36"/>
                  </a:cubicBezTo>
                  <a:cubicBezTo>
                    <a:pt x="6" y="33"/>
                    <a:pt x="7" y="32"/>
                    <a:pt x="6" y="29"/>
                  </a:cubicBezTo>
                  <a:cubicBezTo>
                    <a:pt x="0" y="20"/>
                    <a:pt x="0" y="5"/>
                    <a:pt x="11" y="0"/>
                  </a:cubicBezTo>
                  <a:cubicBezTo>
                    <a:pt x="14" y="0"/>
                    <a:pt x="15" y="3"/>
                    <a:pt x="16" y="7"/>
                  </a:cubicBezTo>
                  <a:cubicBezTo>
                    <a:pt x="23" y="14"/>
                    <a:pt x="37" y="23"/>
                    <a:pt x="24" y="32"/>
                  </a:cubicBezTo>
                  <a:cubicBezTo>
                    <a:pt x="18" y="35"/>
                    <a:pt x="13" y="36"/>
                    <a:pt x="7" y="38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7" name="Freeform 85">
              <a:extLst>
                <a:ext uri="{FF2B5EF4-FFF2-40B4-BE49-F238E27FC236}">
                  <a16:creationId xmlns:a16="http://schemas.microsoft.com/office/drawing/2014/main" id="{51ED8FEB-4EE3-41A1-AD91-FEE41E0242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7" y="765"/>
              <a:ext cx="26" cy="39"/>
            </a:xfrm>
            <a:custGeom>
              <a:avLst/>
              <a:gdLst>
                <a:gd name="T0" fmla="*/ 10 w 21"/>
                <a:gd name="T1" fmla="*/ 31 h 31"/>
                <a:gd name="T2" fmla="*/ 3 w 21"/>
                <a:gd name="T3" fmla="*/ 4 h 31"/>
                <a:gd name="T4" fmla="*/ 21 w 21"/>
                <a:gd name="T5" fmla="*/ 18 h 31"/>
                <a:gd name="T6" fmla="*/ 10 w 21"/>
                <a:gd name="T7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10" y="31"/>
                  </a:moveTo>
                  <a:cubicBezTo>
                    <a:pt x="0" y="27"/>
                    <a:pt x="2" y="11"/>
                    <a:pt x="3" y="4"/>
                  </a:cubicBezTo>
                  <a:cubicBezTo>
                    <a:pt x="11" y="0"/>
                    <a:pt x="20" y="9"/>
                    <a:pt x="21" y="18"/>
                  </a:cubicBezTo>
                  <a:cubicBezTo>
                    <a:pt x="19" y="27"/>
                    <a:pt x="19" y="29"/>
                    <a:pt x="10" y="3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8" name="Freeform 86">
              <a:extLst>
                <a:ext uri="{FF2B5EF4-FFF2-40B4-BE49-F238E27FC236}">
                  <a16:creationId xmlns:a16="http://schemas.microsoft.com/office/drawing/2014/main" id="{4244F7A9-8DC7-4B7B-A505-47B451E60CC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2057" y="673"/>
              <a:ext cx="166" cy="224"/>
            </a:xfrm>
            <a:custGeom>
              <a:avLst/>
              <a:gdLst>
                <a:gd name="T0" fmla="*/ 71 w 134"/>
                <a:gd name="T1" fmla="*/ 180 h 180"/>
                <a:gd name="T2" fmla="*/ 34 w 134"/>
                <a:gd name="T3" fmla="*/ 173 h 180"/>
                <a:gd name="T4" fmla="*/ 56 w 134"/>
                <a:gd name="T5" fmla="*/ 148 h 180"/>
                <a:gd name="T6" fmla="*/ 0 w 134"/>
                <a:gd name="T7" fmla="*/ 147 h 180"/>
                <a:gd name="T8" fmla="*/ 56 w 134"/>
                <a:gd name="T9" fmla="*/ 124 h 180"/>
                <a:gd name="T10" fmla="*/ 75 w 134"/>
                <a:gd name="T11" fmla="*/ 108 h 180"/>
                <a:gd name="T12" fmla="*/ 91 w 134"/>
                <a:gd name="T13" fmla="*/ 96 h 180"/>
                <a:gd name="T14" fmla="*/ 32 w 134"/>
                <a:gd name="T15" fmla="*/ 119 h 180"/>
                <a:gd name="T16" fmla="*/ 34 w 134"/>
                <a:gd name="T17" fmla="*/ 108 h 180"/>
                <a:gd name="T18" fmla="*/ 73 w 134"/>
                <a:gd name="T19" fmla="*/ 81 h 180"/>
                <a:gd name="T20" fmla="*/ 71 w 134"/>
                <a:gd name="T21" fmla="*/ 78 h 180"/>
                <a:gd name="T22" fmla="*/ 39 w 134"/>
                <a:gd name="T23" fmla="*/ 93 h 180"/>
                <a:gd name="T24" fmla="*/ 27 w 134"/>
                <a:gd name="T25" fmla="*/ 61 h 180"/>
                <a:gd name="T26" fmla="*/ 33 w 134"/>
                <a:gd name="T27" fmla="*/ 44 h 180"/>
                <a:gd name="T28" fmla="*/ 46 w 134"/>
                <a:gd name="T29" fmla="*/ 56 h 180"/>
                <a:gd name="T30" fmla="*/ 60 w 134"/>
                <a:gd name="T31" fmla="*/ 66 h 180"/>
                <a:gd name="T32" fmla="*/ 68 w 134"/>
                <a:gd name="T33" fmla="*/ 55 h 180"/>
                <a:gd name="T34" fmla="*/ 64 w 134"/>
                <a:gd name="T35" fmla="*/ 45 h 180"/>
                <a:gd name="T36" fmla="*/ 84 w 134"/>
                <a:gd name="T37" fmla="*/ 25 h 180"/>
                <a:gd name="T38" fmla="*/ 111 w 134"/>
                <a:gd name="T39" fmla="*/ 20 h 180"/>
                <a:gd name="T40" fmla="*/ 110 w 134"/>
                <a:gd name="T41" fmla="*/ 29 h 180"/>
                <a:gd name="T42" fmla="*/ 132 w 134"/>
                <a:gd name="T43" fmla="*/ 44 h 180"/>
                <a:gd name="T44" fmla="*/ 115 w 134"/>
                <a:gd name="T45" fmla="*/ 77 h 180"/>
                <a:gd name="T46" fmla="*/ 120 w 134"/>
                <a:gd name="T47" fmla="*/ 94 h 180"/>
                <a:gd name="T48" fmla="*/ 78 w 134"/>
                <a:gd name="T49" fmla="*/ 114 h 180"/>
                <a:gd name="T50" fmla="*/ 92 w 134"/>
                <a:gd name="T51" fmla="*/ 119 h 180"/>
                <a:gd name="T52" fmla="*/ 81 w 134"/>
                <a:gd name="T53" fmla="*/ 140 h 180"/>
                <a:gd name="T54" fmla="*/ 72 w 134"/>
                <a:gd name="T55" fmla="*/ 180 h 180"/>
                <a:gd name="T56" fmla="*/ 106 w 134"/>
                <a:gd name="T57" fmla="*/ 53 h 180"/>
                <a:gd name="T58" fmla="*/ 87 w 134"/>
                <a:gd name="T59" fmla="*/ 59 h 180"/>
                <a:gd name="T60" fmla="*/ 87 w 134"/>
                <a:gd name="T61" fmla="*/ 60 h 180"/>
                <a:gd name="T62" fmla="*/ 92 w 134"/>
                <a:gd name="T63" fmla="*/ 58 h 180"/>
                <a:gd name="T64" fmla="*/ 99 w 134"/>
                <a:gd name="T65" fmla="*/ 67 h 18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34" h="180">
                  <a:moveTo>
                    <a:pt x="72" y="180"/>
                  </a:moveTo>
                  <a:cubicBezTo>
                    <a:pt x="71" y="180"/>
                    <a:pt x="71" y="180"/>
                    <a:pt x="71" y="180"/>
                  </a:cubicBezTo>
                  <a:cubicBezTo>
                    <a:pt x="58" y="180"/>
                    <a:pt x="46" y="179"/>
                    <a:pt x="34" y="175"/>
                  </a:cubicBezTo>
                  <a:cubicBezTo>
                    <a:pt x="34" y="174"/>
                    <a:pt x="34" y="174"/>
                    <a:pt x="34" y="173"/>
                  </a:cubicBezTo>
                  <a:cubicBezTo>
                    <a:pt x="41" y="169"/>
                    <a:pt x="50" y="170"/>
                    <a:pt x="55" y="163"/>
                  </a:cubicBezTo>
                  <a:cubicBezTo>
                    <a:pt x="56" y="157"/>
                    <a:pt x="57" y="152"/>
                    <a:pt x="56" y="148"/>
                  </a:cubicBezTo>
                  <a:cubicBezTo>
                    <a:pt x="43" y="148"/>
                    <a:pt x="37" y="157"/>
                    <a:pt x="27" y="161"/>
                  </a:cubicBezTo>
                  <a:cubicBezTo>
                    <a:pt x="18" y="162"/>
                    <a:pt x="3" y="154"/>
                    <a:pt x="0" y="147"/>
                  </a:cubicBezTo>
                  <a:cubicBezTo>
                    <a:pt x="0" y="136"/>
                    <a:pt x="3" y="141"/>
                    <a:pt x="14" y="140"/>
                  </a:cubicBezTo>
                  <a:cubicBezTo>
                    <a:pt x="28" y="138"/>
                    <a:pt x="43" y="130"/>
                    <a:pt x="56" y="124"/>
                  </a:cubicBezTo>
                  <a:cubicBezTo>
                    <a:pt x="59" y="121"/>
                    <a:pt x="59" y="121"/>
                    <a:pt x="61" y="121"/>
                  </a:cubicBezTo>
                  <a:cubicBezTo>
                    <a:pt x="64" y="112"/>
                    <a:pt x="66" y="110"/>
                    <a:pt x="75" y="108"/>
                  </a:cubicBezTo>
                  <a:cubicBezTo>
                    <a:pt x="79" y="106"/>
                    <a:pt x="79" y="106"/>
                    <a:pt x="90" y="100"/>
                  </a:cubicBezTo>
                  <a:cubicBezTo>
                    <a:pt x="90" y="99"/>
                    <a:pt x="91" y="98"/>
                    <a:pt x="91" y="96"/>
                  </a:cubicBezTo>
                  <a:cubicBezTo>
                    <a:pt x="74" y="98"/>
                    <a:pt x="61" y="112"/>
                    <a:pt x="48" y="121"/>
                  </a:cubicBezTo>
                  <a:cubicBezTo>
                    <a:pt x="41" y="122"/>
                    <a:pt x="36" y="121"/>
                    <a:pt x="32" y="119"/>
                  </a:cubicBezTo>
                  <a:cubicBezTo>
                    <a:pt x="29" y="120"/>
                    <a:pt x="12" y="123"/>
                    <a:pt x="20" y="116"/>
                  </a:cubicBezTo>
                  <a:cubicBezTo>
                    <a:pt x="25" y="114"/>
                    <a:pt x="29" y="111"/>
                    <a:pt x="34" y="108"/>
                  </a:cubicBezTo>
                  <a:cubicBezTo>
                    <a:pt x="47" y="100"/>
                    <a:pt x="61" y="93"/>
                    <a:pt x="74" y="85"/>
                  </a:cubicBezTo>
                  <a:cubicBezTo>
                    <a:pt x="74" y="83"/>
                    <a:pt x="73" y="82"/>
                    <a:pt x="73" y="81"/>
                  </a:cubicBezTo>
                  <a:cubicBezTo>
                    <a:pt x="73" y="79"/>
                    <a:pt x="74" y="77"/>
                    <a:pt x="74" y="75"/>
                  </a:cubicBezTo>
                  <a:cubicBezTo>
                    <a:pt x="72" y="76"/>
                    <a:pt x="71" y="76"/>
                    <a:pt x="71" y="78"/>
                  </a:cubicBezTo>
                  <a:cubicBezTo>
                    <a:pt x="63" y="81"/>
                    <a:pt x="59" y="88"/>
                    <a:pt x="53" y="81"/>
                  </a:cubicBezTo>
                  <a:cubicBezTo>
                    <a:pt x="51" y="88"/>
                    <a:pt x="46" y="93"/>
                    <a:pt x="39" y="93"/>
                  </a:cubicBezTo>
                  <a:cubicBezTo>
                    <a:pt x="32" y="89"/>
                    <a:pt x="32" y="77"/>
                    <a:pt x="31" y="72"/>
                  </a:cubicBezTo>
                  <a:cubicBezTo>
                    <a:pt x="30" y="71"/>
                    <a:pt x="29" y="67"/>
                    <a:pt x="27" y="61"/>
                  </a:cubicBezTo>
                  <a:cubicBezTo>
                    <a:pt x="24" y="55"/>
                    <a:pt x="18" y="47"/>
                    <a:pt x="22" y="42"/>
                  </a:cubicBezTo>
                  <a:cubicBezTo>
                    <a:pt x="27" y="38"/>
                    <a:pt x="29" y="37"/>
                    <a:pt x="33" y="44"/>
                  </a:cubicBezTo>
                  <a:cubicBezTo>
                    <a:pt x="37" y="47"/>
                    <a:pt x="42" y="51"/>
                    <a:pt x="45" y="56"/>
                  </a:cubicBezTo>
                  <a:cubicBezTo>
                    <a:pt x="45" y="56"/>
                    <a:pt x="46" y="56"/>
                    <a:pt x="46" y="56"/>
                  </a:cubicBezTo>
                  <a:cubicBezTo>
                    <a:pt x="48" y="62"/>
                    <a:pt x="54" y="69"/>
                    <a:pt x="53" y="77"/>
                  </a:cubicBezTo>
                  <a:cubicBezTo>
                    <a:pt x="57" y="75"/>
                    <a:pt x="62" y="71"/>
                    <a:pt x="60" y="66"/>
                  </a:cubicBezTo>
                  <a:cubicBezTo>
                    <a:pt x="53" y="63"/>
                    <a:pt x="57" y="57"/>
                    <a:pt x="61" y="55"/>
                  </a:cubicBezTo>
                  <a:cubicBezTo>
                    <a:pt x="64" y="55"/>
                    <a:pt x="64" y="55"/>
                    <a:pt x="68" y="55"/>
                  </a:cubicBezTo>
                  <a:cubicBezTo>
                    <a:pt x="68" y="53"/>
                    <a:pt x="68" y="53"/>
                    <a:pt x="67" y="52"/>
                  </a:cubicBezTo>
                  <a:cubicBezTo>
                    <a:pt x="62" y="50"/>
                    <a:pt x="63" y="49"/>
                    <a:pt x="64" y="45"/>
                  </a:cubicBezTo>
                  <a:cubicBezTo>
                    <a:pt x="58" y="43"/>
                    <a:pt x="56" y="37"/>
                    <a:pt x="58" y="32"/>
                  </a:cubicBezTo>
                  <a:cubicBezTo>
                    <a:pt x="76" y="28"/>
                    <a:pt x="76" y="28"/>
                    <a:pt x="84" y="25"/>
                  </a:cubicBezTo>
                  <a:cubicBezTo>
                    <a:pt x="89" y="19"/>
                    <a:pt x="95" y="0"/>
                    <a:pt x="106" y="4"/>
                  </a:cubicBezTo>
                  <a:cubicBezTo>
                    <a:pt x="109" y="7"/>
                    <a:pt x="111" y="14"/>
                    <a:pt x="111" y="20"/>
                  </a:cubicBezTo>
                  <a:cubicBezTo>
                    <a:pt x="109" y="23"/>
                    <a:pt x="107" y="25"/>
                    <a:pt x="107" y="28"/>
                  </a:cubicBezTo>
                  <a:cubicBezTo>
                    <a:pt x="108" y="28"/>
                    <a:pt x="109" y="28"/>
                    <a:pt x="110" y="29"/>
                  </a:cubicBezTo>
                  <a:cubicBezTo>
                    <a:pt x="117" y="25"/>
                    <a:pt x="121" y="21"/>
                    <a:pt x="125" y="31"/>
                  </a:cubicBezTo>
                  <a:cubicBezTo>
                    <a:pt x="132" y="35"/>
                    <a:pt x="134" y="34"/>
                    <a:pt x="132" y="44"/>
                  </a:cubicBezTo>
                  <a:cubicBezTo>
                    <a:pt x="127" y="55"/>
                    <a:pt x="121" y="66"/>
                    <a:pt x="115" y="76"/>
                  </a:cubicBezTo>
                  <a:cubicBezTo>
                    <a:pt x="115" y="76"/>
                    <a:pt x="115" y="77"/>
                    <a:pt x="115" y="77"/>
                  </a:cubicBezTo>
                  <a:cubicBezTo>
                    <a:pt x="117" y="77"/>
                    <a:pt x="118" y="78"/>
                    <a:pt x="119" y="78"/>
                  </a:cubicBezTo>
                  <a:cubicBezTo>
                    <a:pt x="120" y="83"/>
                    <a:pt x="120" y="88"/>
                    <a:pt x="120" y="94"/>
                  </a:cubicBezTo>
                  <a:cubicBezTo>
                    <a:pt x="116" y="100"/>
                    <a:pt x="110" y="100"/>
                    <a:pt x="103" y="101"/>
                  </a:cubicBezTo>
                  <a:cubicBezTo>
                    <a:pt x="94" y="106"/>
                    <a:pt x="86" y="109"/>
                    <a:pt x="78" y="114"/>
                  </a:cubicBezTo>
                  <a:cubicBezTo>
                    <a:pt x="78" y="116"/>
                    <a:pt x="78" y="118"/>
                    <a:pt x="79" y="120"/>
                  </a:cubicBezTo>
                  <a:cubicBezTo>
                    <a:pt x="83" y="120"/>
                    <a:pt x="87" y="120"/>
                    <a:pt x="92" y="119"/>
                  </a:cubicBezTo>
                  <a:cubicBezTo>
                    <a:pt x="96" y="123"/>
                    <a:pt x="96" y="131"/>
                    <a:pt x="93" y="136"/>
                  </a:cubicBezTo>
                  <a:cubicBezTo>
                    <a:pt x="88" y="137"/>
                    <a:pt x="85" y="138"/>
                    <a:pt x="81" y="140"/>
                  </a:cubicBezTo>
                  <a:cubicBezTo>
                    <a:pt x="81" y="142"/>
                    <a:pt x="81" y="144"/>
                    <a:pt x="80" y="147"/>
                  </a:cubicBezTo>
                  <a:cubicBezTo>
                    <a:pt x="81" y="156"/>
                    <a:pt x="85" y="178"/>
                    <a:pt x="72" y="180"/>
                  </a:cubicBezTo>
                  <a:moveTo>
                    <a:pt x="99" y="67"/>
                  </a:moveTo>
                  <a:cubicBezTo>
                    <a:pt x="103" y="63"/>
                    <a:pt x="106" y="58"/>
                    <a:pt x="106" y="53"/>
                  </a:cubicBezTo>
                  <a:cubicBezTo>
                    <a:pt x="102" y="49"/>
                    <a:pt x="96" y="49"/>
                    <a:pt x="92" y="49"/>
                  </a:cubicBezTo>
                  <a:cubicBezTo>
                    <a:pt x="92" y="51"/>
                    <a:pt x="92" y="51"/>
                    <a:pt x="87" y="59"/>
                  </a:cubicBezTo>
                  <a:cubicBezTo>
                    <a:pt x="88" y="59"/>
                    <a:pt x="88" y="59"/>
                    <a:pt x="89" y="59"/>
                  </a:cubicBezTo>
                  <a:cubicBezTo>
                    <a:pt x="88" y="60"/>
                    <a:pt x="88" y="60"/>
                    <a:pt x="87" y="60"/>
                  </a:cubicBezTo>
                  <a:cubicBezTo>
                    <a:pt x="87" y="60"/>
                    <a:pt x="88" y="60"/>
                    <a:pt x="88" y="61"/>
                  </a:cubicBezTo>
                  <a:cubicBezTo>
                    <a:pt x="90" y="61"/>
                    <a:pt x="91" y="59"/>
                    <a:pt x="92" y="58"/>
                  </a:cubicBezTo>
                  <a:cubicBezTo>
                    <a:pt x="98" y="57"/>
                    <a:pt x="98" y="59"/>
                    <a:pt x="98" y="67"/>
                  </a:cubicBezTo>
                  <a:cubicBezTo>
                    <a:pt x="98" y="67"/>
                    <a:pt x="98" y="67"/>
                    <a:pt x="99" y="6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9" name="Freeform 87">
              <a:extLst>
                <a:ext uri="{FF2B5EF4-FFF2-40B4-BE49-F238E27FC236}">
                  <a16:creationId xmlns:a16="http://schemas.microsoft.com/office/drawing/2014/main" id="{F2EC1E1E-4A75-461B-9D02-FBA8E8622D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15" y="933"/>
              <a:ext cx="31" cy="40"/>
            </a:xfrm>
            <a:custGeom>
              <a:avLst/>
              <a:gdLst>
                <a:gd name="T0" fmla="*/ 0 w 31"/>
                <a:gd name="T1" fmla="*/ 35 h 40"/>
                <a:gd name="T2" fmla="*/ 24 w 31"/>
                <a:gd name="T3" fmla="*/ 5 h 40"/>
                <a:gd name="T4" fmla="*/ 2 w 31"/>
                <a:gd name="T5" fmla="*/ 5 h 40"/>
                <a:gd name="T6" fmla="*/ 2 w 31"/>
                <a:gd name="T7" fmla="*/ 3 h 40"/>
                <a:gd name="T8" fmla="*/ 2 w 31"/>
                <a:gd name="T9" fmla="*/ 0 h 40"/>
                <a:gd name="T10" fmla="*/ 31 w 31"/>
                <a:gd name="T11" fmla="*/ 0 h 40"/>
                <a:gd name="T12" fmla="*/ 31 w 31"/>
                <a:gd name="T13" fmla="*/ 3 h 40"/>
                <a:gd name="T14" fmla="*/ 31 w 31"/>
                <a:gd name="T15" fmla="*/ 5 h 40"/>
                <a:gd name="T16" fmla="*/ 6 w 31"/>
                <a:gd name="T17" fmla="*/ 35 h 40"/>
                <a:gd name="T18" fmla="*/ 31 w 31"/>
                <a:gd name="T19" fmla="*/ 35 h 40"/>
                <a:gd name="T20" fmla="*/ 31 w 31"/>
                <a:gd name="T21" fmla="*/ 37 h 40"/>
                <a:gd name="T22" fmla="*/ 31 w 31"/>
                <a:gd name="T23" fmla="*/ 40 h 40"/>
                <a:gd name="T24" fmla="*/ 0 w 31"/>
                <a:gd name="T25" fmla="*/ 40 h 40"/>
                <a:gd name="T26" fmla="*/ 0 w 31"/>
                <a:gd name="T27" fmla="*/ 37 h 40"/>
                <a:gd name="T28" fmla="*/ 0 w 31"/>
                <a:gd name="T29" fmla="*/ 3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0" y="35"/>
                  </a:moveTo>
                  <a:lnTo>
                    <a:pt x="24" y="5"/>
                  </a:lnTo>
                  <a:lnTo>
                    <a:pt x="2" y="5"/>
                  </a:lnTo>
                  <a:lnTo>
                    <a:pt x="2" y="3"/>
                  </a:lnTo>
                  <a:lnTo>
                    <a:pt x="2" y="0"/>
                  </a:lnTo>
                  <a:lnTo>
                    <a:pt x="31" y="0"/>
                  </a:lnTo>
                  <a:lnTo>
                    <a:pt x="31" y="3"/>
                  </a:lnTo>
                  <a:lnTo>
                    <a:pt x="31" y="5"/>
                  </a:lnTo>
                  <a:lnTo>
                    <a:pt x="6" y="35"/>
                  </a:lnTo>
                  <a:lnTo>
                    <a:pt x="31" y="35"/>
                  </a:lnTo>
                  <a:lnTo>
                    <a:pt x="31" y="37"/>
                  </a:lnTo>
                  <a:lnTo>
                    <a:pt x="31" y="40"/>
                  </a:lnTo>
                  <a:lnTo>
                    <a:pt x="0" y="40"/>
                  </a:lnTo>
                  <a:lnTo>
                    <a:pt x="0" y="37"/>
                  </a:lnTo>
                  <a:lnTo>
                    <a:pt x="0" y="3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0" name="Freeform 88">
              <a:extLst>
                <a:ext uri="{FF2B5EF4-FFF2-40B4-BE49-F238E27FC236}">
                  <a16:creationId xmlns:a16="http://schemas.microsoft.com/office/drawing/2014/main" id="{DB7E826D-636D-40B7-857D-408BE8B4CF7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458" y="933"/>
              <a:ext cx="31" cy="40"/>
            </a:xfrm>
            <a:custGeom>
              <a:avLst/>
              <a:gdLst>
                <a:gd name="T0" fmla="*/ 0 w 31"/>
                <a:gd name="T1" fmla="*/ 0 h 40"/>
                <a:gd name="T2" fmla="*/ 2 w 31"/>
                <a:gd name="T3" fmla="*/ 0 h 40"/>
                <a:gd name="T4" fmla="*/ 5 w 31"/>
                <a:gd name="T5" fmla="*/ 0 h 40"/>
                <a:gd name="T6" fmla="*/ 5 w 31"/>
                <a:gd name="T7" fmla="*/ 16 h 40"/>
                <a:gd name="T8" fmla="*/ 26 w 31"/>
                <a:gd name="T9" fmla="*/ 16 h 40"/>
                <a:gd name="T10" fmla="*/ 26 w 31"/>
                <a:gd name="T11" fmla="*/ 0 h 40"/>
                <a:gd name="T12" fmla="*/ 28 w 31"/>
                <a:gd name="T13" fmla="*/ 0 h 40"/>
                <a:gd name="T14" fmla="*/ 31 w 31"/>
                <a:gd name="T15" fmla="*/ 0 h 40"/>
                <a:gd name="T16" fmla="*/ 31 w 31"/>
                <a:gd name="T17" fmla="*/ 40 h 40"/>
                <a:gd name="T18" fmla="*/ 28 w 31"/>
                <a:gd name="T19" fmla="*/ 40 h 40"/>
                <a:gd name="T20" fmla="*/ 26 w 31"/>
                <a:gd name="T21" fmla="*/ 40 h 40"/>
                <a:gd name="T22" fmla="*/ 26 w 31"/>
                <a:gd name="T23" fmla="*/ 21 h 40"/>
                <a:gd name="T24" fmla="*/ 5 w 31"/>
                <a:gd name="T25" fmla="*/ 21 h 40"/>
                <a:gd name="T26" fmla="*/ 5 w 31"/>
                <a:gd name="T27" fmla="*/ 40 h 40"/>
                <a:gd name="T28" fmla="*/ 2 w 31"/>
                <a:gd name="T29" fmla="*/ 40 h 40"/>
                <a:gd name="T30" fmla="*/ 0 w 31"/>
                <a:gd name="T31" fmla="*/ 40 h 40"/>
                <a:gd name="T32" fmla="*/ 0 w 31"/>
                <a:gd name="T3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1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16"/>
                  </a:lnTo>
                  <a:lnTo>
                    <a:pt x="26" y="16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6" y="40"/>
                  </a:lnTo>
                  <a:lnTo>
                    <a:pt x="26" y="21"/>
                  </a:lnTo>
                  <a:lnTo>
                    <a:pt x="5" y="21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1" name="Freeform 89">
              <a:extLst>
                <a:ext uri="{FF2B5EF4-FFF2-40B4-BE49-F238E27FC236}">
                  <a16:creationId xmlns:a16="http://schemas.microsoft.com/office/drawing/2014/main" id="{4A2C7FF0-E099-4CB6-89FC-0C752C8A0EA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03" y="933"/>
              <a:ext cx="29" cy="40"/>
            </a:xfrm>
            <a:custGeom>
              <a:avLst/>
              <a:gdLst>
                <a:gd name="T0" fmla="*/ 0 w 29"/>
                <a:gd name="T1" fmla="*/ 40 h 40"/>
                <a:gd name="T2" fmla="*/ 0 w 29"/>
                <a:gd name="T3" fmla="*/ 0 h 40"/>
                <a:gd name="T4" fmla="*/ 29 w 29"/>
                <a:gd name="T5" fmla="*/ 0 h 40"/>
                <a:gd name="T6" fmla="*/ 29 w 29"/>
                <a:gd name="T7" fmla="*/ 3 h 40"/>
                <a:gd name="T8" fmla="*/ 29 w 29"/>
                <a:gd name="T9" fmla="*/ 5 h 40"/>
                <a:gd name="T10" fmla="*/ 6 w 29"/>
                <a:gd name="T11" fmla="*/ 5 h 40"/>
                <a:gd name="T12" fmla="*/ 6 w 29"/>
                <a:gd name="T13" fmla="*/ 16 h 40"/>
                <a:gd name="T14" fmla="*/ 27 w 29"/>
                <a:gd name="T15" fmla="*/ 16 h 40"/>
                <a:gd name="T16" fmla="*/ 27 w 29"/>
                <a:gd name="T17" fmla="*/ 19 h 40"/>
                <a:gd name="T18" fmla="*/ 27 w 29"/>
                <a:gd name="T19" fmla="*/ 21 h 40"/>
                <a:gd name="T20" fmla="*/ 6 w 29"/>
                <a:gd name="T21" fmla="*/ 21 h 40"/>
                <a:gd name="T22" fmla="*/ 6 w 29"/>
                <a:gd name="T23" fmla="*/ 35 h 40"/>
                <a:gd name="T24" fmla="*/ 29 w 29"/>
                <a:gd name="T25" fmla="*/ 35 h 40"/>
                <a:gd name="T26" fmla="*/ 29 w 29"/>
                <a:gd name="T27" fmla="*/ 37 h 40"/>
                <a:gd name="T28" fmla="*/ 29 w 29"/>
                <a:gd name="T29" fmla="*/ 40 h 40"/>
                <a:gd name="T30" fmla="*/ 0 w 29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29" h="40">
                  <a:moveTo>
                    <a:pt x="0" y="40"/>
                  </a:moveTo>
                  <a:lnTo>
                    <a:pt x="0" y="0"/>
                  </a:lnTo>
                  <a:lnTo>
                    <a:pt x="29" y="0"/>
                  </a:lnTo>
                  <a:lnTo>
                    <a:pt x="29" y="3"/>
                  </a:lnTo>
                  <a:lnTo>
                    <a:pt x="29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29" y="35"/>
                  </a:lnTo>
                  <a:lnTo>
                    <a:pt x="29" y="37"/>
                  </a:lnTo>
                  <a:lnTo>
                    <a:pt x="29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2" name="Freeform 90">
              <a:extLst>
                <a:ext uri="{FF2B5EF4-FFF2-40B4-BE49-F238E27FC236}">
                  <a16:creationId xmlns:a16="http://schemas.microsoft.com/office/drawing/2014/main" id="{72A14B52-FCF5-439F-8F7A-307EB1FB6C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42" y="933"/>
              <a:ext cx="22" cy="40"/>
            </a:xfrm>
            <a:custGeom>
              <a:avLst/>
              <a:gdLst>
                <a:gd name="T0" fmla="*/ 14 w 18"/>
                <a:gd name="T1" fmla="*/ 0 h 32"/>
                <a:gd name="T2" fmla="*/ 16 w 18"/>
                <a:gd name="T3" fmla="*/ 0 h 32"/>
                <a:gd name="T4" fmla="*/ 18 w 18"/>
                <a:gd name="T5" fmla="*/ 0 h 32"/>
                <a:gd name="T6" fmla="*/ 18 w 18"/>
                <a:gd name="T7" fmla="*/ 23 h 32"/>
                <a:gd name="T8" fmla="*/ 16 w 18"/>
                <a:gd name="T9" fmla="*/ 30 h 32"/>
                <a:gd name="T10" fmla="*/ 9 w 18"/>
                <a:gd name="T11" fmla="*/ 32 h 32"/>
                <a:gd name="T12" fmla="*/ 2 w 18"/>
                <a:gd name="T13" fmla="*/ 30 h 32"/>
                <a:gd name="T14" fmla="*/ 0 w 18"/>
                <a:gd name="T15" fmla="*/ 23 h 32"/>
                <a:gd name="T16" fmla="*/ 0 w 18"/>
                <a:gd name="T17" fmla="*/ 21 h 32"/>
                <a:gd name="T18" fmla="*/ 4 w 18"/>
                <a:gd name="T19" fmla="*/ 21 h 32"/>
                <a:gd name="T20" fmla="*/ 4 w 18"/>
                <a:gd name="T21" fmla="*/ 23 h 32"/>
                <a:gd name="T22" fmla="*/ 6 w 18"/>
                <a:gd name="T23" fmla="*/ 27 h 32"/>
                <a:gd name="T24" fmla="*/ 9 w 18"/>
                <a:gd name="T25" fmla="*/ 29 h 32"/>
                <a:gd name="T26" fmla="*/ 13 w 18"/>
                <a:gd name="T27" fmla="*/ 27 h 32"/>
                <a:gd name="T28" fmla="*/ 14 w 18"/>
                <a:gd name="T29" fmla="*/ 23 h 32"/>
                <a:gd name="T30" fmla="*/ 14 w 18"/>
                <a:gd name="T31" fmla="*/ 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8" h="32">
                  <a:moveTo>
                    <a:pt x="14" y="0"/>
                  </a:moveTo>
                  <a:cubicBezTo>
                    <a:pt x="16" y="0"/>
                    <a:pt x="16" y="0"/>
                    <a:pt x="16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23"/>
                    <a:pt x="18" y="23"/>
                    <a:pt x="18" y="23"/>
                  </a:cubicBezTo>
                  <a:cubicBezTo>
                    <a:pt x="18" y="26"/>
                    <a:pt x="18" y="28"/>
                    <a:pt x="16" y="30"/>
                  </a:cubicBezTo>
                  <a:cubicBezTo>
                    <a:pt x="14" y="32"/>
                    <a:pt x="12" y="32"/>
                    <a:pt x="9" y="32"/>
                  </a:cubicBezTo>
                  <a:cubicBezTo>
                    <a:pt x="6" y="32"/>
                    <a:pt x="4" y="32"/>
                    <a:pt x="2" y="30"/>
                  </a:cubicBezTo>
                  <a:cubicBezTo>
                    <a:pt x="1" y="28"/>
                    <a:pt x="0" y="26"/>
                    <a:pt x="0" y="23"/>
                  </a:cubicBezTo>
                  <a:cubicBezTo>
                    <a:pt x="0" y="21"/>
                    <a:pt x="0" y="21"/>
                    <a:pt x="0" y="21"/>
                  </a:cubicBezTo>
                  <a:cubicBezTo>
                    <a:pt x="4" y="21"/>
                    <a:pt x="4" y="21"/>
                    <a:pt x="4" y="21"/>
                  </a:cubicBezTo>
                  <a:cubicBezTo>
                    <a:pt x="4" y="23"/>
                    <a:pt x="4" y="23"/>
                    <a:pt x="4" y="23"/>
                  </a:cubicBezTo>
                  <a:cubicBezTo>
                    <a:pt x="4" y="25"/>
                    <a:pt x="5" y="26"/>
                    <a:pt x="6" y="27"/>
                  </a:cubicBezTo>
                  <a:cubicBezTo>
                    <a:pt x="6" y="28"/>
                    <a:pt x="8" y="29"/>
                    <a:pt x="9" y="29"/>
                  </a:cubicBezTo>
                  <a:cubicBezTo>
                    <a:pt x="11" y="29"/>
                    <a:pt x="12" y="28"/>
                    <a:pt x="13" y="27"/>
                  </a:cubicBezTo>
                  <a:cubicBezTo>
                    <a:pt x="14" y="26"/>
                    <a:pt x="14" y="24"/>
                    <a:pt x="14" y="23"/>
                  </a:cubicBezTo>
                  <a:lnTo>
                    <a:pt x="1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3" name="Freeform 91">
              <a:extLst>
                <a:ext uri="{FF2B5EF4-FFF2-40B4-BE49-F238E27FC236}">
                  <a16:creationId xmlns:a16="http://schemas.microsoft.com/office/drawing/2014/main" id="{210DDF3A-7FB1-455B-83D3-6853374F93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579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3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3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3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4" name="Freeform 92">
              <a:extLst>
                <a:ext uri="{FF2B5EF4-FFF2-40B4-BE49-F238E27FC236}">
                  <a16:creationId xmlns:a16="http://schemas.microsoft.com/office/drawing/2014/main" id="{D8FBA249-873A-420A-8F92-6795A43C934A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595" y="933"/>
              <a:ext cx="36" cy="40"/>
            </a:xfrm>
            <a:custGeom>
              <a:avLst/>
              <a:gdLst>
                <a:gd name="T0" fmla="*/ 15 w 36"/>
                <a:gd name="T1" fmla="*/ 0 h 40"/>
                <a:gd name="T2" fmla="*/ 19 w 36"/>
                <a:gd name="T3" fmla="*/ 0 h 40"/>
                <a:gd name="T4" fmla="*/ 21 w 36"/>
                <a:gd name="T5" fmla="*/ 0 h 40"/>
                <a:gd name="T6" fmla="*/ 36 w 36"/>
                <a:gd name="T7" fmla="*/ 40 h 40"/>
                <a:gd name="T8" fmla="*/ 33 w 36"/>
                <a:gd name="T9" fmla="*/ 40 h 40"/>
                <a:gd name="T10" fmla="*/ 30 w 36"/>
                <a:gd name="T11" fmla="*/ 40 h 40"/>
                <a:gd name="T12" fmla="*/ 26 w 36"/>
                <a:gd name="T13" fmla="*/ 27 h 40"/>
                <a:gd name="T14" fmla="*/ 10 w 36"/>
                <a:gd name="T15" fmla="*/ 27 h 40"/>
                <a:gd name="T16" fmla="*/ 7 w 36"/>
                <a:gd name="T17" fmla="*/ 40 h 40"/>
                <a:gd name="T18" fmla="*/ 4 w 36"/>
                <a:gd name="T19" fmla="*/ 40 h 40"/>
                <a:gd name="T20" fmla="*/ 0 w 36"/>
                <a:gd name="T21" fmla="*/ 40 h 40"/>
                <a:gd name="T22" fmla="*/ 15 w 36"/>
                <a:gd name="T23" fmla="*/ 0 h 40"/>
                <a:gd name="T24" fmla="*/ 12 w 36"/>
                <a:gd name="T25" fmla="*/ 24 h 40"/>
                <a:gd name="T26" fmla="*/ 24 w 36"/>
                <a:gd name="T27" fmla="*/ 24 h 40"/>
                <a:gd name="T28" fmla="*/ 19 w 36"/>
                <a:gd name="T29" fmla="*/ 5 h 40"/>
                <a:gd name="T30" fmla="*/ 19 w 36"/>
                <a:gd name="T31" fmla="*/ 5 h 40"/>
                <a:gd name="T32" fmla="*/ 12 w 36"/>
                <a:gd name="T33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6" h="40">
                  <a:moveTo>
                    <a:pt x="15" y="0"/>
                  </a:moveTo>
                  <a:lnTo>
                    <a:pt x="19" y="0"/>
                  </a:lnTo>
                  <a:lnTo>
                    <a:pt x="21" y="0"/>
                  </a:lnTo>
                  <a:lnTo>
                    <a:pt x="36" y="40"/>
                  </a:lnTo>
                  <a:lnTo>
                    <a:pt x="33" y="40"/>
                  </a:lnTo>
                  <a:lnTo>
                    <a:pt x="30" y="40"/>
                  </a:lnTo>
                  <a:lnTo>
                    <a:pt x="26" y="27"/>
                  </a:lnTo>
                  <a:lnTo>
                    <a:pt x="10" y="27"/>
                  </a:lnTo>
                  <a:lnTo>
                    <a:pt x="7" y="40"/>
                  </a:lnTo>
                  <a:lnTo>
                    <a:pt x="4" y="40"/>
                  </a:lnTo>
                  <a:lnTo>
                    <a:pt x="0" y="40"/>
                  </a:lnTo>
                  <a:lnTo>
                    <a:pt x="15" y="0"/>
                  </a:lnTo>
                  <a:close/>
                  <a:moveTo>
                    <a:pt x="12" y="24"/>
                  </a:moveTo>
                  <a:lnTo>
                    <a:pt x="24" y="24"/>
                  </a:lnTo>
                  <a:lnTo>
                    <a:pt x="19" y="5"/>
                  </a:lnTo>
                  <a:lnTo>
                    <a:pt x="19" y="5"/>
                  </a:lnTo>
                  <a:lnTo>
                    <a:pt x="12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5" name="Freeform 93">
              <a:extLst>
                <a:ext uri="{FF2B5EF4-FFF2-40B4-BE49-F238E27FC236}">
                  <a16:creationId xmlns:a16="http://schemas.microsoft.com/office/drawing/2014/main" id="{721B5B9A-3D91-4F40-B602-9C38F08BFD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41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3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4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9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9 w 31"/>
                <a:gd name="T23" fmla="*/ 40 h 40"/>
                <a:gd name="T24" fmla="*/ 26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3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4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9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9" y="40"/>
                  </a:lnTo>
                  <a:lnTo>
                    <a:pt x="26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6" name="Freeform 94">
              <a:extLst>
                <a:ext uri="{FF2B5EF4-FFF2-40B4-BE49-F238E27FC236}">
                  <a16:creationId xmlns:a16="http://schemas.microsoft.com/office/drawing/2014/main" id="{920685BB-4B2A-4121-BE0E-CB335C38FA2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687" y="932"/>
              <a:ext cx="36" cy="41"/>
            </a:xfrm>
            <a:custGeom>
              <a:avLst/>
              <a:gdLst>
                <a:gd name="T0" fmla="*/ 15 w 29"/>
                <a:gd name="T1" fmla="*/ 33 h 33"/>
                <a:gd name="T2" fmla="*/ 4 w 29"/>
                <a:gd name="T3" fmla="*/ 29 h 33"/>
                <a:gd name="T4" fmla="*/ 0 w 29"/>
                <a:gd name="T5" fmla="*/ 17 h 33"/>
                <a:gd name="T6" fmla="*/ 4 w 29"/>
                <a:gd name="T7" fmla="*/ 5 h 33"/>
                <a:gd name="T8" fmla="*/ 15 w 29"/>
                <a:gd name="T9" fmla="*/ 0 h 33"/>
                <a:gd name="T10" fmla="*/ 24 w 29"/>
                <a:gd name="T11" fmla="*/ 3 h 33"/>
                <a:gd name="T12" fmla="*/ 28 w 29"/>
                <a:gd name="T13" fmla="*/ 10 h 33"/>
                <a:gd name="T14" fmla="*/ 24 w 29"/>
                <a:gd name="T15" fmla="*/ 10 h 33"/>
                <a:gd name="T16" fmla="*/ 21 w 29"/>
                <a:gd name="T17" fmla="*/ 5 h 33"/>
                <a:gd name="T18" fmla="*/ 15 w 29"/>
                <a:gd name="T19" fmla="*/ 4 h 33"/>
                <a:gd name="T20" fmla="*/ 7 w 29"/>
                <a:gd name="T21" fmla="*/ 7 h 33"/>
                <a:gd name="T22" fmla="*/ 4 w 29"/>
                <a:gd name="T23" fmla="*/ 17 h 33"/>
                <a:gd name="T24" fmla="*/ 7 w 29"/>
                <a:gd name="T25" fmla="*/ 26 h 33"/>
                <a:gd name="T26" fmla="*/ 15 w 29"/>
                <a:gd name="T27" fmla="*/ 30 h 33"/>
                <a:gd name="T28" fmla="*/ 23 w 29"/>
                <a:gd name="T29" fmla="*/ 26 h 33"/>
                <a:gd name="T30" fmla="*/ 24 w 29"/>
                <a:gd name="T31" fmla="*/ 25 h 33"/>
                <a:gd name="T32" fmla="*/ 25 w 29"/>
                <a:gd name="T33" fmla="*/ 23 h 33"/>
                <a:gd name="T34" fmla="*/ 25 w 29"/>
                <a:gd name="T35" fmla="*/ 20 h 33"/>
                <a:gd name="T36" fmla="*/ 25 w 29"/>
                <a:gd name="T37" fmla="*/ 19 h 33"/>
                <a:gd name="T38" fmla="*/ 15 w 29"/>
                <a:gd name="T39" fmla="*/ 19 h 33"/>
                <a:gd name="T40" fmla="*/ 15 w 29"/>
                <a:gd name="T41" fmla="*/ 16 h 33"/>
                <a:gd name="T42" fmla="*/ 29 w 29"/>
                <a:gd name="T43" fmla="*/ 16 h 33"/>
                <a:gd name="T44" fmla="*/ 29 w 29"/>
                <a:gd name="T45" fmla="*/ 32 h 33"/>
                <a:gd name="T46" fmla="*/ 26 w 29"/>
                <a:gd name="T47" fmla="*/ 32 h 33"/>
                <a:gd name="T48" fmla="*/ 25 w 29"/>
                <a:gd name="T49" fmla="*/ 28 h 33"/>
                <a:gd name="T50" fmla="*/ 25 w 29"/>
                <a:gd name="T51" fmla="*/ 29 h 33"/>
                <a:gd name="T52" fmla="*/ 15 w 29"/>
                <a:gd name="T53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29" h="33">
                  <a:moveTo>
                    <a:pt x="15" y="33"/>
                  </a:moveTo>
                  <a:cubicBezTo>
                    <a:pt x="10" y="33"/>
                    <a:pt x="7" y="32"/>
                    <a:pt x="4" y="29"/>
                  </a:cubicBezTo>
                  <a:cubicBezTo>
                    <a:pt x="1" y="26"/>
                    <a:pt x="0" y="22"/>
                    <a:pt x="0" y="17"/>
                  </a:cubicBezTo>
                  <a:cubicBezTo>
                    <a:pt x="0" y="12"/>
                    <a:pt x="1" y="8"/>
                    <a:pt x="4" y="5"/>
                  </a:cubicBezTo>
                  <a:cubicBezTo>
                    <a:pt x="7" y="1"/>
                    <a:pt x="10" y="0"/>
                    <a:pt x="15" y="0"/>
                  </a:cubicBezTo>
                  <a:cubicBezTo>
                    <a:pt x="18" y="0"/>
                    <a:pt x="21" y="1"/>
                    <a:pt x="24" y="3"/>
                  </a:cubicBezTo>
                  <a:cubicBezTo>
                    <a:pt x="26" y="5"/>
                    <a:pt x="28" y="7"/>
                    <a:pt x="28" y="10"/>
                  </a:cubicBezTo>
                  <a:cubicBezTo>
                    <a:pt x="24" y="10"/>
                    <a:pt x="24" y="10"/>
                    <a:pt x="24" y="10"/>
                  </a:cubicBezTo>
                  <a:cubicBezTo>
                    <a:pt x="24" y="8"/>
                    <a:pt x="23" y="7"/>
                    <a:pt x="21" y="5"/>
                  </a:cubicBezTo>
                  <a:cubicBezTo>
                    <a:pt x="19" y="4"/>
                    <a:pt x="17" y="4"/>
                    <a:pt x="15" y="4"/>
                  </a:cubicBezTo>
                  <a:cubicBezTo>
                    <a:pt x="12" y="4"/>
                    <a:pt x="9" y="5"/>
                    <a:pt x="7" y="7"/>
                  </a:cubicBezTo>
                  <a:cubicBezTo>
                    <a:pt x="5" y="10"/>
                    <a:pt x="4" y="13"/>
                    <a:pt x="4" y="17"/>
                  </a:cubicBezTo>
                  <a:cubicBezTo>
                    <a:pt x="4" y="21"/>
                    <a:pt x="5" y="24"/>
                    <a:pt x="7" y="26"/>
                  </a:cubicBezTo>
                  <a:cubicBezTo>
                    <a:pt x="9" y="29"/>
                    <a:pt x="12" y="30"/>
                    <a:pt x="15" y="30"/>
                  </a:cubicBezTo>
                  <a:cubicBezTo>
                    <a:pt x="18" y="30"/>
                    <a:pt x="21" y="29"/>
                    <a:pt x="23" y="26"/>
                  </a:cubicBezTo>
                  <a:cubicBezTo>
                    <a:pt x="23" y="26"/>
                    <a:pt x="23" y="25"/>
                    <a:pt x="24" y="25"/>
                  </a:cubicBezTo>
                  <a:cubicBezTo>
                    <a:pt x="24" y="24"/>
                    <a:pt x="24" y="24"/>
                    <a:pt x="25" y="23"/>
                  </a:cubicBezTo>
                  <a:cubicBezTo>
                    <a:pt x="25" y="22"/>
                    <a:pt x="25" y="21"/>
                    <a:pt x="25" y="20"/>
                  </a:cubicBezTo>
                  <a:cubicBezTo>
                    <a:pt x="25" y="19"/>
                    <a:pt x="25" y="19"/>
                    <a:pt x="25" y="19"/>
                  </a:cubicBezTo>
                  <a:cubicBezTo>
                    <a:pt x="15" y="19"/>
                    <a:pt x="15" y="19"/>
                    <a:pt x="15" y="19"/>
                  </a:cubicBezTo>
                  <a:cubicBezTo>
                    <a:pt x="15" y="16"/>
                    <a:pt x="15" y="16"/>
                    <a:pt x="15" y="16"/>
                  </a:cubicBezTo>
                  <a:cubicBezTo>
                    <a:pt x="29" y="16"/>
                    <a:pt x="29" y="16"/>
                    <a:pt x="29" y="16"/>
                  </a:cubicBezTo>
                  <a:cubicBezTo>
                    <a:pt x="29" y="32"/>
                    <a:pt x="29" y="32"/>
                    <a:pt x="29" y="32"/>
                  </a:cubicBezTo>
                  <a:cubicBezTo>
                    <a:pt x="26" y="32"/>
                    <a:pt x="26" y="32"/>
                    <a:pt x="26" y="3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29"/>
                  </a:cubicBezTo>
                  <a:cubicBezTo>
                    <a:pt x="22" y="32"/>
                    <a:pt x="19" y="33"/>
                    <a:pt x="15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7" name="Freeform 95">
              <a:extLst>
                <a:ext uri="{FF2B5EF4-FFF2-40B4-BE49-F238E27FC236}">
                  <a16:creationId xmlns:a16="http://schemas.microsoft.com/office/drawing/2014/main" id="{6B6540AF-832C-47B2-9EC6-335A1E45BD4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760" y="933"/>
              <a:ext cx="31" cy="40"/>
            </a:xfrm>
            <a:custGeom>
              <a:avLst/>
              <a:gdLst>
                <a:gd name="T0" fmla="*/ 25 w 25"/>
                <a:gd name="T1" fmla="*/ 20 h 32"/>
                <a:gd name="T2" fmla="*/ 21 w 25"/>
                <a:gd name="T3" fmla="*/ 29 h 32"/>
                <a:gd name="T4" fmla="*/ 12 w 25"/>
                <a:gd name="T5" fmla="*/ 32 h 32"/>
                <a:gd name="T6" fmla="*/ 3 w 25"/>
                <a:gd name="T7" fmla="*/ 29 h 32"/>
                <a:gd name="T8" fmla="*/ 0 w 25"/>
                <a:gd name="T9" fmla="*/ 20 h 32"/>
                <a:gd name="T10" fmla="*/ 0 w 25"/>
                <a:gd name="T11" fmla="*/ 0 h 32"/>
                <a:gd name="T12" fmla="*/ 2 w 25"/>
                <a:gd name="T13" fmla="*/ 0 h 32"/>
                <a:gd name="T14" fmla="*/ 4 w 25"/>
                <a:gd name="T15" fmla="*/ 0 h 32"/>
                <a:gd name="T16" fmla="*/ 4 w 25"/>
                <a:gd name="T17" fmla="*/ 20 h 32"/>
                <a:gd name="T18" fmla="*/ 6 w 25"/>
                <a:gd name="T19" fmla="*/ 26 h 32"/>
                <a:gd name="T20" fmla="*/ 12 w 25"/>
                <a:gd name="T21" fmla="*/ 29 h 32"/>
                <a:gd name="T22" fmla="*/ 18 w 25"/>
                <a:gd name="T23" fmla="*/ 26 h 32"/>
                <a:gd name="T24" fmla="*/ 20 w 25"/>
                <a:gd name="T25" fmla="*/ 20 h 32"/>
                <a:gd name="T26" fmla="*/ 20 w 25"/>
                <a:gd name="T27" fmla="*/ 0 h 32"/>
                <a:gd name="T28" fmla="*/ 22 w 25"/>
                <a:gd name="T29" fmla="*/ 0 h 32"/>
                <a:gd name="T30" fmla="*/ 25 w 25"/>
                <a:gd name="T31" fmla="*/ 0 h 32"/>
                <a:gd name="T32" fmla="*/ 25 w 25"/>
                <a:gd name="T33" fmla="*/ 20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5" h="32">
                  <a:moveTo>
                    <a:pt x="25" y="20"/>
                  </a:moveTo>
                  <a:cubicBezTo>
                    <a:pt x="25" y="24"/>
                    <a:pt x="23" y="27"/>
                    <a:pt x="21" y="29"/>
                  </a:cubicBezTo>
                  <a:cubicBezTo>
                    <a:pt x="19" y="31"/>
                    <a:pt x="16" y="32"/>
                    <a:pt x="12" y="32"/>
                  </a:cubicBezTo>
                  <a:cubicBezTo>
                    <a:pt x="8" y="32"/>
                    <a:pt x="5" y="31"/>
                    <a:pt x="3" y="29"/>
                  </a:cubicBezTo>
                  <a:cubicBezTo>
                    <a:pt x="1" y="27"/>
                    <a:pt x="0" y="24"/>
                    <a:pt x="0" y="2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0"/>
                    <a:pt x="2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4" y="20"/>
                    <a:pt x="4" y="20"/>
                    <a:pt x="4" y="20"/>
                  </a:cubicBezTo>
                  <a:cubicBezTo>
                    <a:pt x="4" y="23"/>
                    <a:pt x="5" y="25"/>
                    <a:pt x="6" y="26"/>
                  </a:cubicBezTo>
                  <a:cubicBezTo>
                    <a:pt x="7" y="28"/>
                    <a:pt x="9" y="29"/>
                    <a:pt x="12" y="29"/>
                  </a:cubicBezTo>
                  <a:cubicBezTo>
                    <a:pt x="15" y="29"/>
                    <a:pt x="17" y="28"/>
                    <a:pt x="18" y="26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0"/>
                    <a:pt x="20" y="0"/>
                    <a:pt x="20" y="0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5" y="0"/>
                    <a:pt x="25" y="0"/>
                    <a:pt x="25" y="0"/>
                  </a:cubicBezTo>
                  <a:lnTo>
                    <a:pt x="25" y="2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8" name="Freeform 96">
              <a:extLst>
                <a:ext uri="{FF2B5EF4-FFF2-40B4-BE49-F238E27FC236}">
                  <a16:creationId xmlns:a16="http://schemas.microsoft.com/office/drawing/2014/main" id="{588ED9FE-724F-427D-86C5-C3B3FE65912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06" y="933"/>
              <a:ext cx="31" cy="40"/>
            </a:xfrm>
            <a:custGeom>
              <a:avLst/>
              <a:gdLst>
                <a:gd name="T0" fmla="*/ 5 w 31"/>
                <a:gd name="T1" fmla="*/ 40 h 40"/>
                <a:gd name="T2" fmla="*/ 2 w 31"/>
                <a:gd name="T3" fmla="*/ 40 h 40"/>
                <a:gd name="T4" fmla="*/ 0 w 31"/>
                <a:gd name="T5" fmla="*/ 40 h 40"/>
                <a:gd name="T6" fmla="*/ 0 w 31"/>
                <a:gd name="T7" fmla="*/ 0 h 40"/>
                <a:gd name="T8" fmla="*/ 2 w 31"/>
                <a:gd name="T9" fmla="*/ 0 h 40"/>
                <a:gd name="T10" fmla="*/ 6 w 31"/>
                <a:gd name="T11" fmla="*/ 0 h 40"/>
                <a:gd name="T12" fmla="*/ 26 w 31"/>
                <a:gd name="T13" fmla="*/ 32 h 40"/>
                <a:gd name="T14" fmla="*/ 26 w 31"/>
                <a:gd name="T15" fmla="*/ 0 h 40"/>
                <a:gd name="T16" fmla="*/ 28 w 31"/>
                <a:gd name="T17" fmla="*/ 0 h 40"/>
                <a:gd name="T18" fmla="*/ 31 w 31"/>
                <a:gd name="T19" fmla="*/ 0 h 40"/>
                <a:gd name="T20" fmla="*/ 31 w 31"/>
                <a:gd name="T21" fmla="*/ 40 h 40"/>
                <a:gd name="T22" fmla="*/ 28 w 31"/>
                <a:gd name="T23" fmla="*/ 40 h 40"/>
                <a:gd name="T24" fmla="*/ 25 w 31"/>
                <a:gd name="T25" fmla="*/ 40 h 40"/>
                <a:gd name="T26" fmla="*/ 5 w 31"/>
                <a:gd name="T27" fmla="*/ 8 h 40"/>
                <a:gd name="T28" fmla="*/ 5 w 31"/>
                <a:gd name="T29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1" h="40">
                  <a:moveTo>
                    <a:pt x="5" y="40"/>
                  </a:move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lnTo>
                    <a:pt x="2" y="0"/>
                  </a:lnTo>
                  <a:lnTo>
                    <a:pt x="6" y="0"/>
                  </a:lnTo>
                  <a:lnTo>
                    <a:pt x="26" y="32"/>
                  </a:lnTo>
                  <a:lnTo>
                    <a:pt x="26" y="0"/>
                  </a:lnTo>
                  <a:lnTo>
                    <a:pt x="28" y="0"/>
                  </a:lnTo>
                  <a:lnTo>
                    <a:pt x="31" y="0"/>
                  </a:lnTo>
                  <a:lnTo>
                    <a:pt x="31" y="40"/>
                  </a:lnTo>
                  <a:lnTo>
                    <a:pt x="28" y="40"/>
                  </a:lnTo>
                  <a:lnTo>
                    <a:pt x="25" y="40"/>
                  </a:lnTo>
                  <a:lnTo>
                    <a:pt x="5" y="8"/>
                  </a:lnTo>
                  <a:lnTo>
                    <a:pt x="5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9" name="Freeform 97">
              <a:extLst>
                <a:ext uri="{FF2B5EF4-FFF2-40B4-BE49-F238E27FC236}">
                  <a16:creationId xmlns:a16="http://schemas.microsoft.com/office/drawing/2014/main" id="{6B341F3B-45D5-464B-926B-23F379D9D5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52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0" name="Freeform 98">
              <a:extLst>
                <a:ext uri="{FF2B5EF4-FFF2-40B4-BE49-F238E27FC236}">
                  <a16:creationId xmlns:a16="http://schemas.microsoft.com/office/drawing/2014/main" id="{A675F9CE-73F1-4F07-AEDB-430F25BAF2A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867" y="933"/>
              <a:ext cx="34" cy="40"/>
            </a:xfrm>
            <a:custGeom>
              <a:avLst/>
              <a:gdLst>
                <a:gd name="T0" fmla="*/ 0 w 34"/>
                <a:gd name="T1" fmla="*/ 0 h 40"/>
                <a:gd name="T2" fmla="*/ 3 w 34"/>
                <a:gd name="T3" fmla="*/ 0 h 40"/>
                <a:gd name="T4" fmla="*/ 6 w 34"/>
                <a:gd name="T5" fmla="*/ 0 h 40"/>
                <a:gd name="T6" fmla="*/ 17 w 34"/>
                <a:gd name="T7" fmla="*/ 34 h 40"/>
                <a:gd name="T8" fmla="*/ 17 w 34"/>
                <a:gd name="T9" fmla="*/ 34 h 40"/>
                <a:gd name="T10" fmla="*/ 28 w 34"/>
                <a:gd name="T11" fmla="*/ 0 h 40"/>
                <a:gd name="T12" fmla="*/ 32 w 34"/>
                <a:gd name="T13" fmla="*/ 0 h 40"/>
                <a:gd name="T14" fmla="*/ 34 w 34"/>
                <a:gd name="T15" fmla="*/ 0 h 40"/>
                <a:gd name="T16" fmla="*/ 21 w 34"/>
                <a:gd name="T17" fmla="*/ 40 h 40"/>
                <a:gd name="T18" fmla="*/ 17 w 34"/>
                <a:gd name="T19" fmla="*/ 40 h 40"/>
                <a:gd name="T20" fmla="*/ 15 w 34"/>
                <a:gd name="T21" fmla="*/ 40 h 40"/>
                <a:gd name="T22" fmla="*/ 0 w 34"/>
                <a:gd name="T2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4" h="40">
                  <a:moveTo>
                    <a:pt x="0" y="0"/>
                  </a:moveTo>
                  <a:lnTo>
                    <a:pt x="3" y="0"/>
                  </a:lnTo>
                  <a:lnTo>
                    <a:pt x="6" y="0"/>
                  </a:lnTo>
                  <a:lnTo>
                    <a:pt x="17" y="34"/>
                  </a:lnTo>
                  <a:lnTo>
                    <a:pt x="17" y="34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1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1" name="Freeform 99">
              <a:extLst>
                <a:ext uri="{FF2B5EF4-FFF2-40B4-BE49-F238E27FC236}">
                  <a16:creationId xmlns:a16="http://schemas.microsoft.com/office/drawing/2014/main" id="{3BF318CA-8EFA-438F-9DBD-429F10DFC5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11" y="933"/>
              <a:ext cx="30" cy="40"/>
            </a:xfrm>
            <a:custGeom>
              <a:avLst/>
              <a:gdLst>
                <a:gd name="T0" fmla="*/ 0 w 30"/>
                <a:gd name="T1" fmla="*/ 40 h 40"/>
                <a:gd name="T2" fmla="*/ 0 w 30"/>
                <a:gd name="T3" fmla="*/ 0 h 40"/>
                <a:gd name="T4" fmla="*/ 30 w 30"/>
                <a:gd name="T5" fmla="*/ 0 h 40"/>
                <a:gd name="T6" fmla="*/ 30 w 30"/>
                <a:gd name="T7" fmla="*/ 3 h 40"/>
                <a:gd name="T8" fmla="*/ 30 w 30"/>
                <a:gd name="T9" fmla="*/ 5 h 40"/>
                <a:gd name="T10" fmla="*/ 6 w 30"/>
                <a:gd name="T11" fmla="*/ 5 h 40"/>
                <a:gd name="T12" fmla="*/ 6 w 30"/>
                <a:gd name="T13" fmla="*/ 16 h 40"/>
                <a:gd name="T14" fmla="*/ 27 w 30"/>
                <a:gd name="T15" fmla="*/ 16 h 40"/>
                <a:gd name="T16" fmla="*/ 27 w 30"/>
                <a:gd name="T17" fmla="*/ 19 h 40"/>
                <a:gd name="T18" fmla="*/ 27 w 30"/>
                <a:gd name="T19" fmla="*/ 21 h 40"/>
                <a:gd name="T20" fmla="*/ 6 w 30"/>
                <a:gd name="T21" fmla="*/ 21 h 40"/>
                <a:gd name="T22" fmla="*/ 6 w 30"/>
                <a:gd name="T23" fmla="*/ 35 h 40"/>
                <a:gd name="T24" fmla="*/ 30 w 30"/>
                <a:gd name="T25" fmla="*/ 35 h 40"/>
                <a:gd name="T26" fmla="*/ 30 w 30"/>
                <a:gd name="T27" fmla="*/ 37 h 40"/>
                <a:gd name="T28" fmla="*/ 30 w 30"/>
                <a:gd name="T29" fmla="*/ 40 h 40"/>
                <a:gd name="T30" fmla="*/ 0 w 30"/>
                <a:gd name="T31" fmla="*/ 4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0" h="40">
                  <a:moveTo>
                    <a:pt x="0" y="40"/>
                  </a:moveTo>
                  <a:lnTo>
                    <a:pt x="0" y="0"/>
                  </a:lnTo>
                  <a:lnTo>
                    <a:pt x="30" y="0"/>
                  </a:lnTo>
                  <a:lnTo>
                    <a:pt x="30" y="3"/>
                  </a:lnTo>
                  <a:lnTo>
                    <a:pt x="30" y="5"/>
                  </a:lnTo>
                  <a:lnTo>
                    <a:pt x="6" y="5"/>
                  </a:lnTo>
                  <a:lnTo>
                    <a:pt x="6" y="16"/>
                  </a:lnTo>
                  <a:lnTo>
                    <a:pt x="27" y="16"/>
                  </a:lnTo>
                  <a:lnTo>
                    <a:pt x="27" y="19"/>
                  </a:lnTo>
                  <a:lnTo>
                    <a:pt x="27" y="21"/>
                  </a:lnTo>
                  <a:lnTo>
                    <a:pt x="6" y="21"/>
                  </a:lnTo>
                  <a:lnTo>
                    <a:pt x="6" y="35"/>
                  </a:lnTo>
                  <a:lnTo>
                    <a:pt x="30" y="35"/>
                  </a:lnTo>
                  <a:lnTo>
                    <a:pt x="30" y="37"/>
                  </a:lnTo>
                  <a:lnTo>
                    <a:pt x="30" y="40"/>
                  </a:lnTo>
                  <a:lnTo>
                    <a:pt x="0" y="4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2" name="Freeform 100">
              <a:extLst>
                <a:ext uri="{FF2B5EF4-FFF2-40B4-BE49-F238E27FC236}">
                  <a16:creationId xmlns:a16="http://schemas.microsoft.com/office/drawing/2014/main" id="{9077264B-7436-45B4-917D-4AE2F59543D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955" y="933"/>
              <a:ext cx="33" cy="40"/>
            </a:xfrm>
            <a:custGeom>
              <a:avLst/>
              <a:gdLst>
                <a:gd name="T0" fmla="*/ 0 w 27"/>
                <a:gd name="T1" fmla="*/ 0 h 32"/>
                <a:gd name="T2" fmla="*/ 2 w 27"/>
                <a:gd name="T3" fmla="*/ 0 h 32"/>
                <a:gd name="T4" fmla="*/ 15 w 27"/>
                <a:gd name="T5" fmla="*/ 0 h 32"/>
                <a:gd name="T6" fmla="*/ 23 w 27"/>
                <a:gd name="T7" fmla="*/ 2 h 32"/>
                <a:gd name="T8" fmla="*/ 25 w 27"/>
                <a:gd name="T9" fmla="*/ 8 h 32"/>
                <a:gd name="T10" fmla="*/ 23 w 27"/>
                <a:gd name="T11" fmla="*/ 15 h 32"/>
                <a:gd name="T12" fmla="*/ 21 w 27"/>
                <a:gd name="T13" fmla="*/ 16 h 32"/>
                <a:gd name="T14" fmla="*/ 22 w 27"/>
                <a:gd name="T15" fmla="*/ 16 h 32"/>
                <a:gd name="T16" fmla="*/ 25 w 27"/>
                <a:gd name="T17" fmla="*/ 22 h 32"/>
                <a:gd name="T18" fmla="*/ 25 w 27"/>
                <a:gd name="T19" fmla="*/ 28 h 32"/>
                <a:gd name="T20" fmla="*/ 25 w 27"/>
                <a:gd name="T21" fmla="*/ 30 h 32"/>
                <a:gd name="T22" fmla="*/ 27 w 27"/>
                <a:gd name="T23" fmla="*/ 31 h 32"/>
                <a:gd name="T24" fmla="*/ 27 w 27"/>
                <a:gd name="T25" fmla="*/ 31 h 32"/>
                <a:gd name="T26" fmla="*/ 21 w 27"/>
                <a:gd name="T27" fmla="*/ 31 h 32"/>
                <a:gd name="T28" fmla="*/ 21 w 27"/>
                <a:gd name="T29" fmla="*/ 29 h 32"/>
                <a:gd name="T30" fmla="*/ 21 w 27"/>
                <a:gd name="T31" fmla="*/ 26 h 32"/>
                <a:gd name="T32" fmla="*/ 21 w 27"/>
                <a:gd name="T33" fmla="*/ 23 h 32"/>
                <a:gd name="T34" fmla="*/ 19 w 27"/>
                <a:gd name="T35" fmla="*/ 19 h 32"/>
                <a:gd name="T36" fmla="*/ 15 w 27"/>
                <a:gd name="T37" fmla="*/ 18 h 32"/>
                <a:gd name="T38" fmla="*/ 4 w 27"/>
                <a:gd name="T39" fmla="*/ 18 h 32"/>
                <a:gd name="T40" fmla="*/ 4 w 27"/>
                <a:gd name="T41" fmla="*/ 32 h 32"/>
                <a:gd name="T42" fmla="*/ 2 w 27"/>
                <a:gd name="T43" fmla="*/ 32 h 32"/>
                <a:gd name="T44" fmla="*/ 0 w 27"/>
                <a:gd name="T45" fmla="*/ 32 h 32"/>
                <a:gd name="T46" fmla="*/ 0 w 27"/>
                <a:gd name="T47" fmla="*/ 0 h 32"/>
                <a:gd name="T48" fmla="*/ 4 w 27"/>
                <a:gd name="T49" fmla="*/ 14 h 32"/>
                <a:gd name="T50" fmla="*/ 15 w 27"/>
                <a:gd name="T51" fmla="*/ 14 h 32"/>
                <a:gd name="T52" fmla="*/ 19 w 27"/>
                <a:gd name="T53" fmla="*/ 13 h 32"/>
                <a:gd name="T54" fmla="*/ 21 w 27"/>
                <a:gd name="T55" fmla="*/ 9 h 32"/>
                <a:gd name="T56" fmla="*/ 19 w 27"/>
                <a:gd name="T57" fmla="*/ 5 h 32"/>
                <a:gd name="T58" fmla="*/ 15 w 27"/>
                <a:gd name="T59" fmla="*/ 3 h 32"/>
                <a:gd name="T60" fmla="*/ 4 w 27"/>
                <a:gd name="T61" fmla="*/ 3 h 32"/>
                <a:gd name="T62" fmla="*/ 4 w 27"/>
                <a:gd name="T63" fmla="*/ 14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27" h="32">
                  <a:moveTo>
                    <a:pt x="0" y="0"/>
                  </a:moveTo>
                  <a:cubicBezTo>
                    <a:pt x="2" y="0"/>
                    <a:pt x="2" y="0"/>
                    <a:pt x="2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8" y="0"/>
                    <a:pt x="21" y="1"/>
                    <a:pt x="23" y="2"/>
                  </a:cubicBezTo>
                  <a:cubicBezTo>
                    <a:pt x="24" y="3"/>
                    <a:pt x="25" y="6"/>
                    <a:pt x="25" y="8"/>
                  </a:cubicBezTo>
                  <a:cubicBezTo>
                    <a:pt x="25" y="11"/>
                    <a:pt x="24" y="13"/>
                    <a:pt x="23" y="15"/>
                  </a:cubicBezTo>
                  <a:cubicBezTo>
                    <a:pt x="22" y="15"/>
                    <a:pt x="22" y="16"/>
                    <a:pt x="21" y="16"/>
                  </a:cubicBezTo>
                  <a:cubicBezTo>
                    <a:pt x="22" y="16"/>
                    <a:pt x="22" y="16"/>
                    <a:pt x="22" y="16"/>
                  </a:cubicBezTo>
                  <a:cubicBezTo>
                    <a:pt x="24" y="17"/>
                    <a:pt x="25" y="19"/>
                    <a:pt x="25" y="22"/>
                  </a:cubicBezTo>
                  <a:cubicBezTo>
                    <a:pt x="25" y="28"/>
                    <a:pt x="25" y="28"/>
                    <a:pt x="25" y="28"/>
                  </a:cubicBezTo>
                  <a:cubicBezTo>
                    <a:pt x="25" y="29"/>
                    <a:pt x="25" y="29"/>
                    <a:pt x="25" y="30"/>
                  </a:cubicBezTo>
                  <a:cubicBezTo>
                    <a:pt x="26" y="30"/>
                    <a:pt x="26" y="30"/>
                    <a:pt x="27" y="31"/>
                  </a:cubicBezTo>
                  <a:cubicBezTo>
                    <a:pt x="27" y="31"/>
                    <a:pt x="27" y="31"/>
                    <a:pt x="27" y="31"/>
                  </a:cubicBezTo>
                  <a:cubicBezTo>
                    <a:pt x="21" y="31"/>
                    <a:pt x="21" y="31"/>
                    <a:pt x="21" y="31"/>
                  </a:cubicBezTo>
                  <a:cubicBezTo>
                    <a:pt x="21" y="31"/>
                    <a:pt x="21" y="31"/>
                    <a:pt x="21" y="29"/>
                  </a:cubicBezTo>
                  <a:cubicBezTo>
                    <a:pt x="21" y="28"/>
                    <a:pt x="21" y="27"/>
                    <a:pt x="21" y="26"/>
                  </a:cubicBezTo>
                  <a:cubicBezTo>
                    <a:pt x="21" y="23"/>
                    <a:pt x="21" y="23"/>
                    <a:pt x="21" y="23"/>
                  </a:cubicBezTo>
                  <a:cubicBezTo>
                    <a:pt x="21" y="21"/>
                    <a:pt x="20" y="20"/>
                    <a:pt x="19" y="19"/>
                  </a:cubicBezTo>
                  <a:cubicBezTo>
                    <a:pt x="18" y="18"/>
                    <a:pt x="17" y="18"/>
                    <a:pt x="15" y="18"/>
                  </a:cubicBezTo>
                  <a:cubicBezTo>
                    <a:pt x="4" y="18"/>
                    <a:pt x="4" y="18"/>
                    <a:pt x="4" y="18"/>
                  </a:cubicBezTo>
                  <a:cubicBezTo>
                    <a:pt x="4" y="32"/>
                    <a:pt x="4" y="32"/>
                    <a:pt x="4" y="32"/>
                  </a:cubicBezTo>
                  <a:cubicBezTo>
                    <a:pt x="2" y="32"/>
                    <a:pt x="2" y="32"/>
                    <a:pt x="2" y="32"/>
                  </a:cubicBezTo>
                  <a:cubicBezTo>
                    <a:pt x="0" y="32"/>
                    <a:pt x="0" y="32"/>
                    <a:pt x="0" y="32"/>
                  </a:cubicBezTo>
                  <a:lnTo>
                    <a:pt x="0" y="0"/>
                  </a:lnTo>
                  <a:close/>
                  <a:moveTo>
                    <a:pt x="4" y="14"/>
                  </a:moveTo>
                  <a:cubicBezTo>
                    <a:pt x="15" y="14"/>
                    <a:pt x="15" y="14"/>
                    <a:pt x="15" y="14"/>
                  </a:cubicBezTo>
                  <a:cubicBezTo>
                    <a:pt x="17" y="14"/>
                    <a:pt x="19" y="14"/>
                    <a:pt x="19" y="13"/>
                  </a:cubicBezTo>
                  <a:cubicBezTo>
                    <a:pt x="20" y="12"/>
                    <a:pt x="21" y="11"/>
                    <a:pt x="21" y="9"/>
                  </a:cubicBezTo>
                  <a:cubicBezTo>
                    <a:pt x="21" y="7"/>
                    <a:pt x="20" y="5"/>
                    <a:pt x="19" y="5"/>
                  </a:cubicBezTo>
                  <a:cubicBezTo>
                    <a:pt x="18" y="4"/>
                    <a:pt x="17" y="3"/>
                    <a:pt x="15" y="3"/>
                  </a:cubicBezTo>
                  <a:cubicBezTo>
                    <a:pt x="4" y="3"/>
                    <a:pt x="4" y="3"/>
                    <a:pt x="4" y="3"/>
                  </a:cubicBezTo>
                  <a:lnTo>
                    <a:pt x="4" y="1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3" name="Freeform 101">
              <a:extLst>
                <a:ext uri="{FF2B5EF4-FFF2-40B4-BE49-F238E27FC236}">
                  <a16:creationId xmlns:a16="http://schemas.microsoft.com/office/drawing/2014/main" id="{F8DF5FB6-E020-4BA0-9852-054D87A07B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999" y="932"/>
              <a:ext cx="31" cy="41"/>
            </a:xfrm>
            <a:custGeom>
              <a:avLst/>
              <a:gdLst>
                <a:gd name="T0" fmla="*/ 20 w 25"/>
                <a:gd name="T1" fmla="*/ 10 h 33"/>
                <a:gd name="T2" fmla="*/ 18 w 25"/>
                <a:gd name="T3" fmla="*/ 5 h 33"/>
                <a:gd name="T4" fmla="*/ 12 w 25"/>
                <a:gd name="T5" fmla="*/ 4 h 33"/>
                <a:gd name="T6" fmla="*/ 7 w 25"/>
                <a:gd name="T7" fmla="*/ 5 h 33"/>
                <a:gd name="T8" fmla="*/ 5 w 25"/>
                <a:gd name="T9" fmla="*/ 9 h 33"/>
                <a:gd name="T10" fmla="*/ 6 w 25"/>
                <a:gd name="T11" fmla="*/ 12 h 33"/>
                <a:gd name="T12" fmla="*/ 11 w 25"/>
                <a:gd name="T13" fmla="*/ 14 h 33"/>
                <a:gd name="T14" fmla="*/ 17 w 25"/>
                <a:gd name="T15" fmla="*/ 15 h 33"/>
                <a:gd name="T16" fmla="*/ 23 w 25"/>
                <a:gd name="T17" fmla="*/ 18 h 33"/>
                <a:gd name="T18" fmla="*/ 25 w 25"/>
                <a:gd name="T19" fmla="*/ 24 h 33"/>
                <a:gd name="T20" fmla="*/ 22 w 25"/>
                <a:gd name="T21" fmla="*/ 31 h 33"/>
                <a:gd name="T22" fmla="*/ 13 w 25"/>
                <a:gd name="T23" fmla="*/ 33 h 33"/>
                <a:gd name="T24" fmla="*/ 3 w 25"/>
                <a:gd name="T25" fmla="*/ 30 h 33"/>
                <a:gd name="T26" fmla="*/ 0 w 25"/>
                <a:gd name="T27" fmla="*/ 23 h 33"/>
                <a:gd name="T28" fmla="*/ 0 w 25"/>
                <a:gd name="T29" fmla="*/ 22 h 33"/>
                <a:gd name="T30" fmla="*/ 4 w 25"/>
                <a:gd name="T31" fmla="*/ 22 h 33"/>
                <a:gd name="T32" fmla="*/ 6 w 25"/>
                <a:gd name="T33" fmla="*/ 28 h 33"/>
                <a:gd name="T34" fmla="*/ 13 w 25"/>
                <a:gd name="T35" fmla="*/ 30 h 33"/>
                <a:gd name="T36" fmla="*/ 19 w 25"/>
                <a:gd name="T37" fmla="*/ 28 h 33"/>
                <a:gd name="T38" fmla="*/ 21 w 25"/>
                <a:gd name="T39" fmla="*/ 24 h 33"/>
                <a:gd name="T40" fmla="*/ 20 w 25"/>
                <a:gd name="T41" fmla="*/ 21 h 33"/>
                <a:gd name="T42" fmla="*/ 14 w 25"/>
                <a:gd name="T43" fmla="*/ 19 h 33"/>
                <a:gd name="T44" fmla="*/ 9 w 25"/>
                <a:gd name="T45" fmla="*/ 17 h 33"/>
                <a:gd name="T46" fmla="*/ 3 w 25"/>
                <a:gd name="T47" fmla="*/ 15 h 33"/>
                <a:gd name="T48" fmla="*/ 1 w 25"/>
                <a:gd name="T49" fmla="*/ 10 h 33"/>
                <a:gd name="T50" fmla="*/ 4 w 25"/>
                <a:gd name="T51" fmla="*/ 3 h 33"/>
                <a:gd name="T52" fmla="*/ 12 w 25"/>
                <a:gd name="T53" fmla="*/ 0 h 33"/>
                <a:gd name="T54" fmla="*/ 21 w 25"/>
                <a:gd name="T55" fmla="*/ 3 h 33"/>
                <a:gd name="T56" fmla="*/ 24 w 25"/>
                <a:gd name="T57" fmla="*/ 10 h 33"/>
                <a:gd name="T58" fmla="*/ 20 w 25"/>
                <a:gd name="T59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25" h="33">
                  <a:moveTo>
                    <a:pt x="20" y="10"/>
                  </a:moveTo>
                  <a:cubicBezTo>
                    <a:pt x="20" y="8"/>
                    <a:pt x="19" y="6"/>
                    <a:pt x="18" y="5"/>
                  </a:cubicBezTo>
                  <a:cubicBezTo>
                    <a:pt x="17" y="4"/>
                    <a:pt x="15" y="4"/>
                    <a:pt x="12" y="4"/>
                  </a:cubicBezTo>
                  <a:cubicBezTo>
                    <a:pt x="10" y="4"/>
                    <a:pt x="8" y="4"/>
                    <a:pt x="7" y="5"/>
                  </a:cubicBezTo>
                  <a:cubicBezTo>
                    <a:pt x="6" y="6"/>
                    <a:pt x="5" y="7"/>
                    <a:pt x="5" y="9"/>
                  </a:cubicBezTo>
                  <a:cubicBezTo>
                    <a:pt x="5" y="10"/>
                    <a:pt x="5" y="11"/>
                    <a:pt x="6" y="12"/>
                  </a:cubicBezTo>
                  <a:cubicBezTo>
                    <a:pt x="7" y="13"/>
                    <a:pt x="9" y="13"/>
                    <a:pt x="11" y="14"/>
                  </a:cubicBezTo>
                  <a:cubicBezTo>
                    <a:pt x="17" y="15"/>
                    <a:pt x="17" y="15"/>
                    <a:pt x="17" y="15"/>
                  </a:cubicBezTo>
                  <a:cubicBezTo>
                    <a:pt x="20" y="16"/>
                    <a:pt x="22" y="17"/>
                    <a:pt x="23" y="18"/>
                  </a:cubicBezTo>
                  <a:cubicBezTo>
                    <a:pt x="24" y="20"/>
                    <a:pt x="25" y="22"/>
                    <a:pt x="25" y="24"/>
                  </a:cubicBezTo>
                  <a:cubicBezTo>
                    <a:pt x="25" y="27"/>
                    <a:pt x="24" y="29"/>
                    <a:pt x="22" y="31"/>
                  </a:cubicBezTo>
                  <a:cubicBezTo>
                    <a:pt x="20" y="33"/>
                    <a:pt x="17" y="33"/>
                    <a:pt x="13" y="33"/>
                  </a:cubicBezTo>
                  <a:cubicBezTo>
                    <a:pt x="9" y="33"/>
                    <a:pt x="5" y="32"/>
                    <a:pt x="3" y="30"/>
                  </a:cubicBezTo>
                  <a:cubicBezTo>
                    <a:pt x="1" y="29"/>
                    <a:pt x="0" y="26"/>
                    <a:pt x="0" y="23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4" y="22"/>
                    <a:pt x="4" y="22"/>
                    <a:pt x="4" y="22"/>
                  </a:cubicBezTo>
                  <a:cubicBezTo>
                    <a:pt x="4" y="25"/>
                    <a:pt x="5" y="26"/>
                    <a:pt x="6" y="28"/>
                  </a:cubicBezTo>
                  <a:cubicBezTo>
                    <a:pt x="8" y="29"/>
                    <a:pt x="10" y="30"/>
                    <a:pt x="13" y="30"/>
                  </a:cubicBezTo>
                  <a:cubicBezTo>
                    <a:pt x="15" y="30"/>
                    <a:pt x="17" y="29"/>
                    <a:pt x="19" y="28"/>
                  </a:cubicBezTo>
                  <a:cubicBezTo>
                    <a:pt x="20" y="27"/>
                    <a:pt x="21" y="26"/>
                    <a:pt x="21" y="24"/>
                  </a:cubicBezTo>
                  <a:cubicBezTo>
                    <a:pt x="21" y="23"/>
                    <a:pt x="20" y="22"/>
                    <a:pt x="20" y="21"/>
                  </a:cubicBezTo>
                  <a:cubicBezTo>
                    <a:pt x="19" y="20"/>
                    <a:pt x="17" y="19"/>
                    <a:pt x="14" y="19"/>
                  </a:cubicBezTo>
                  <a:cubicBezTo>
                    <a:pt x="9" y="17"/>
                    <a:pt x="9" y="17"/>
                    <a:pt x="9" y="17"/>
                  </a:cubicBezTo>
                  <a:cubicBezTo>
                    <a:pt x="6" y="17"/>
                    <a:pt x="4" y="16"/>
                    <a:pt x="3" y="15"/>
                  </a:cubicBezTo>
                  <a:cubicBezTo>
                    <a:pt x="1" y="14"/>
                    <a:pt x="1" y="12"/>
                    <a:pt x="1" y="10"/>
                  </a:cubicBezTo>
                  <a:cubicBezTo>
                    <a:pt x="1" y="7"/>
                    <a:pt x="2" y="4"/>
                    <a:pt x="4" y="3"/>
                  </a:cubicBezTo>
                  <a:cubicBezTo>
                    <a:pt x="6" y="1"/>
                    <a:pt x="9" y="0"/>
                    <a:pt x="12" y="0"/>
                  </a:cubicBezTo>
                  <a:cubicBezTo>
                    <a:pt x="16" y="0"/>
                    <a:pt x="19" y="1"/>
                    <a:pt x="21" y="3"/>
                  </a:cubicBezTo>
                  <a:cubicBezTo>
                    <a:pt x="23" y="4"/>
                    <a:pt x="24" y="7"/>
                    <a:pt x="24" y="10"/>
                  </a:cubicBezTo>
                  <a:lnTo>
                    <a:pt x="2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4" name="Freeform 102">
              <a:extLst>
                <a:ext uri="{FF2B5EF4-FFF2-40B4-BE49-F238E27FC236}">
                  <a16:creationId xmlns:a16="http://schemas.microsoft.com/office/drawing/2014/main" id="{15D86F2D-B366-4E60-BB2F-800AEEBFC51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44" y="933"/>
              <a:ext cx="5" cy="40"/>
            </a:xfrm>
            <a:custGeom>
              <a:avLst/>
              <a:gdLst>
                <a:gd name="T0" fmla="*/ 0 w 5"/>
                <a:gd name="T1" fmla="*/ 0 h 40"/>
                <a:gd name="T2" fmla="*/ 2 w 5"/>
                <a:gd name="T3" fmla="*/ 0 h 40"/>
                <a:gd name="T4" fmla="*/ 5 w 5"/>
                <a:gd name="T5" fmla="*/ 0 h 40"/>
                <a:gd name="T6" fmla="*/ 5 w 5"/>
                <a:gd name="T7" fmla="*/ 40 h 40"/>
                <a:gd name="T8" fmla="*/ 2 w 5"/>
                <a:gd name="T9" fmla="*/ 40 h 40"/>
                <a:gd name="T10" fmla="*/ 0 w 5"/>
                <a:gd name="T11" fmla="*/ 40 h 40"/>
                <a:gd name="T12" fmla="*/ 0 w 5"/>
                <a:gd name="T13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" h="40">
                  <a:moveTo>
                    <a:pt x="0" y="0"/>
                  </a:moveTo>
                  <a:lnTo>
                    <a:pt x="2" y="0"/>
                  </a:lnTo>
                  <a:lnTo>
                    <a:pt x="5" y="0"/>
                  </a:lnTo>
                  <a:lnTo>
                    <a:pt x="5" y="40"/>
                  </a:lnTo>
                  <a:lnTo>
                    <a:pt x="2" y="40"/>
                  </a:lnTo>
                  <a:lnTo>
                    <a:pt x="0" y="40"/>
                  </a:ln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5" name="Freeform 103">
              <a:extLst>
                <a:ext uri="{FF2B5EF4-FFF2-40B4-BE49-F238E27FC236}">
                  <a16:creationId xmlns:a16="http://schemas.microsoft.com/office/drawing/2014/main" id="{F0F228B6-44B5-47E7-9063-1647A0746F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060" y="933"/>
              <a:ext cx="32" cy="40"/>
            </a:xfrm>
            <a:custGeom>
              <a:avLst/>
              <a:gdLst>
                <a:gd name="T0" fmla="*/ 13 w 32"/>
                <a:gd name="T1" fmla="*/ 5 h 40"/>
                <a:gd name="T2" fmla="*/ 0 w 32"/>
                <a:gd name="T3" fmla="*/ 5 h 40"/>
                <a:gd name="T4" fmla="*/ 0 w 32"/>
                <a:gd name="T5" fmla="*/ 3 h 40"/>
                <a:gd name="T6" fmla="*/ 0 w 32"/>
                <a:gd name="T7" fmla="*/ 0 h 40"/>
                <a:gd name="T8" fmla="*/ 32 w 32"/>
                <a:gd name="T9" fmla="*/ 0 h 40"/>
                <a:gd name="T10" fmla="*/ 32 w 32"/>
                <a:gd name="T11" fmla="*/ 3 h 40"/>
                <a:gd name="T12" fmla="*/ 32 w 32"/>
                <a:gd name="T13" fmla="*/ 5 h 40"/>
                <a:gd name="T14" fmla="*/ 18 w 32"/>
                <a:gd name="T15" fmla="*/ 5 h 40"/>
                <a:gd name="T16" fmla="*/ 18 w 32"/>
                <a:gd name="T17" fmla="*/ 40 h 40"/>
                <a:gd name="T18" fmla="*/ 16 w 32"/>
                <a:gd name="T19" fmla="*/ 40 h 40"/>
                <a:gd name="T20" fmla="*/ 13 w 32"/>
                <a:gd name="T21" fmla="*/ 40 h 40"/>
                <a:gd name="T22" fmla="*/ 13 w 32"/>
                <a:gd name="T23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2" h="40">
                  <a:moveTo>
                    <a:pt x="13" y="5"/>
                  </a:moveTo>
                  <a:lnTo>
                    <a:pt x="0" y="5"/>
                  </a:lnTo>
                  <a:lnTo>
                    <a:pt x="0" y="3"/>
                  </a:lnTo>
                  <a:lnTo>
                    <a:pt x="0" y="0"/>
                  </a:lnTo>
                  <a:lnTo>
                    <a:pt x="32" y="0"/>
                  </a:lnTo>
                  <a:lnTo>
                    <a:pt x="32" y="3"/>
                  </a:lnTo>
                  <a:lnTo>
                    <a:pt x="32" y="5"/>
                  </a:lnTo>
                  <a:lnTo>
                    <a:pt x="18" y="5"/>
                  </a:lnTo>
                  <a:lnTo>
                    <a:pt x="18" y="40"/>
                  </a:lnTo>
                  <a:lnTo>
                    <a:pt x="16" y="40"/>
                  </a:lnTo>
                  <a:lnTo>
                    <a:pt x="13" y="40"/>
                  </a:lnTo>
                  <a:lnTo>
                    <a:pt x="13" y="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6" name="Freeform 104">
              <a:extLst>
                <a:ext uri="{FF2B5EF4-FFF2-40B4-BE49-F238E27FC236}">
                  <a16:creationId xmlns:a16="http://schemas.microsoft.com/office/drawing/2014/main" id="{05B41817-C9AC-4638-A15A-C65E648C89B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2101" y="933"/>
              <a:ext cx="34" cy="40"/>
            </a:xfrm>
            <a:custGeom>
              <a:avLst/>
              <a:gdLst>
                <a:gd name="T0" fmla="*/ 15 w 34"/>
                <a:gd name="T1" fmla="*/ 24 h 40"/>
                <a:gd name="T2" fmla="*/ 0 w 34"/>
                <a:gd name="T3" fmla="*/ 0 h 40"/>
                <a:gd name="T4" fmla="*/ 3 w 34"/>
                <a:gd name="T5" fmla="*/ 0 h 40"/>
                <a:gd name="T6" fmla="*/ 6 w 34"/>
                <a:gd name="T7" fmla="*/ 0 h 40"/>
                <a:gd name="T8" fmla="*/ 17 w 34"/>
                <a:gd name="T9" fmla="*/ 19 h 40"/>
                <a:gd name="T10" fmla="*/ 17 w 34"/>
                <a:gd name="T11" fmla="*/ 19 h 40"/>
                <a:gd name="T12" fmla="*/ 28 w 34"/>
                <a:gd name="T13" fmla="*/ 0 h 40"/>
                <a:gd name="T14" fmla="*/ 32 w 34"/>
                <a:gd name="T15" fmla="*/ 0 h 40"/>
                <a:gd name="T16" fmla="*/ 34 w 34"/>
                <a:gd name="T17" fmla="*/ 0 h 40"/>
                <a:gd name="T18" fmla="*/ 20 w 34"/>
                <a:gd name="T19" fmla="*/ 24 h 40"/>
                <a:gd name="T20" fmla="*/ 20 w 34"/>
                <a:gd name="T21" fmla="*/ 40 h 40"/>
                <a:gd name="T22" fmla="*/ 17 w 34"/>
                <a:gd name="T23" fmla="*/ 40 h 40"/>
                <a:gd name="T24" fmla="*/ 15 w 34"/>
                <a:gd name="T25" fmla="*/ 40 h 40"/>
                <a:gd name="T26" fmla="*/ 15 w 34"/>
                <a:gd name="T27" fmla="*/ 2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4" h="40">
                  <a:moveTo>
                    <a:pt x="15" y="24"/>
                  </a:moveTo>
                  <a:lnTo>
                    <a:pt x="0" y="0"/>
                  </a:lnTo>
                  <a:lnTo>
                    <a:pt x="3" y="0"/>
                  </a:lnTo>
                  <a:lnTo>
                    <a:pt x="6" y="0"/>
                  </a:lnTo>
                  <a:lnTo>
                    <a:pt x="17" y="19"/>
                  </a:lnTo>
                  <a:lnTo>
                    <a:pt x="17" y="19"/>
                  </a:lnTo>
                  <a:lnTo>
                    <a:pt x="28" y="0"/>
                  </a:lnTo>
                  <a:lnTo>
                    <a:pt x="32" y="0"/>
                  </a:lnTo>
                  <a:lnTo>
                    <a:pt x="34" y="0"/>
                  </a:lnTo>
                  <a:lnTo>
                    <a:pt x="20" y="24"/>
                  </a:lnTo>
                  <a:lnTo>
                    <a:pt x="20" y="40"/>
                  </a:lnTo>
                  <a:lnTo>
                    <a:pt x="17" y="40"/>
                  </a:lnTo>
                  <a:lnTo>
                    <a:pt x="15" y="40"/>
                  </a:lnTo>
                  <a:lnTo>
                    <a:pt x="15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7" name="Freeform 105">
              <a:extLst>
                <a:ext uri="{FF2B5EF4-FFF2-40B4-BE49-F238E27FC236}">
                  <a16:creationId xmlns:a16="http://schemas.microsoft.com/office/drawing/2014/main" id="{8D2C22D0-7B86-4535-83AD-2F518D99BB5B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954" y="660"/>
              <a:ext cx="350" cy="353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8" name="Freeform 106">
              <a:extLst>
                <a:ext uri="{FF2B5EF4-FFF2-40B4-BE49-F238E27FC236}">
                  <a16:creationId xmlns:a16="http://schemas.microsoft.com/office/drawing/2014/main" id="{934A150E-A3B3-4FC2-BFE5-A3977D9AD97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33" y="739"/>
              <a:ext cx="193" cy="17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9" name="Freeform 107">
              <a:extLst>
                <a:ext uri="{FF2B5EF4-FFF2-40B4-BE49-F238E27FC236}">
                  <a16:creationId xmlns:a16="http://schemas.microsoft.com/office/drawing/2014/main" id="{7EE6CE45-28C4-4F47-9729-2B0334E27C5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2" y="867"/>
              <a:ext cx="40" cy="29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0" name="Freeform 108">
              <a:extLst>
                <a:ext uri="{FF2B5EF4-FFF2-40B4-BE49-F238E27FC236}">
                  <a16:creationId xmlns:a16="http://schemas.microsoft.com/office/drawing/2014/main" id="{15A327D2-7912-4808-B4A6-3FBABB3321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4" y="888"/>
              <a:ext cx="38" cy="31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1" name="Freeform 109">
              <a:extLst>
                <a:ext uri="{FF2B5EF4-FFF2-40B4-BE49-F238E27FC236}">
                  <a16:creationId xmlns:a16="http://schemas.microsoft.com/office/drawing/2014/main" id="{B729E54D-35EF-4FCF-98ED-063EC9B36F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5" y="906"/>
              <a:ext cx="38" cy="33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2" name="Freeform 110">
              <a:extLst>
                <a:ext uri="{FF2B5EF4-FFF2-40B4-BE49-F238E27FC236}">
                  <a16:creationId xmlns:a16="http://schemas.microsoft.com/office/drawing/2014/main" id="{3F9BB731-9479-45C1-809F-6363624180B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26" y="934"/>
              <a:ext cx="24" cy="29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3" name="Freeform 111">
              <a:extLst>
                <a:ext uri="{FF2B5EF4-FFF2-40B4-BE49-F238E27FC236}">
                  <a16:creationId xmlns:a16="http://schemas.microsoft.com/office/drawing/2014/main" id="{0171B7E7-9783-4C3F-8AC4-86548F27A2C8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34" y="942"/>
              <a:ext cx="29" cy="35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4" name="Freeform 112">
              <a:extLst>
                <a:ext uri="{FF2B5EF4-FFF2-40B4-BE49-F238E27FC236}">
                  <a16:creationId xmlns:a16="http://schemas.microsoft.com/office/drawing/2014/main" id="{E2AD9E5D-C071-4007-92F5-3C070022031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54" y="948"/>
              <a:ext cx="32" cy="39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5" name="Freeform 113">
              <a:extLst>
                <a:ext uri="{FF2B5EF4-FFF2-40B4-BE49-F238E27FC236}">
                  <a16:creationId xmlns:a16="http://schemas.microsoft.com/office/drawing/2014/main" id="{76C61428-4B8F-4211-BEEE-EFB70AD748E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79" y="957"/>
              <a:ext cx="23" cy="36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Freeform 114">
              <a:extLst>
                <a:ext uri="{FF2B5EF4-FFF2-40B4-BE49-F238E27FC236}">
                  <a16:creationId xmlns:a16="http://schemas.microsoft.com/office/drawing/2014/main" id="{9D715EB2-0A69-4AA7-B3E9-0775ED5E4B1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21" y="962"/>
              <a:ext cx="19" cy="33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Freeform 115">
              <a:extLst>
                <a:ext uri="{FF2B5EF4-FFF2-40B4-BE49-F238E27FC236}">
                  <a16:creationId xmlns:a16="http://schemas.microsoft.com/office/drawing/2014/main" id="{E94DC579-550F-4749-B8B8-6374D69846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2" y="959"/>
              <a:ext cx="21" cy="36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Freeform 116">
              <a:extLst>
                <a:ext uri="{FF2B5EF4-FFF2-40B4-BE49-F238E27FC236}">
                  <a16:creationId xmlns:a16="http://schemas.microsoft.com/office/drawing/2014/main" id="{B9F917C8-E97B-4963-86CD-576E1FE8986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2" y="957"/>
              <a:ext cx="14" cy="33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Freeform 117">
              <a:extLst>
                <a:ext uri="{FF2B5EF4-FFF2-40B4-BE49-F238E27FC236}">
                  <a16:creationId xmlns:a16="http://schemas.microsoft.com/office/drawing/2014/main" id="{5CBB8DD8-315B-4C08-8823-484B0E92D99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69" y="948"/>
              <a:ext cx="23" cy="37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Freeform 118">
              <a:extLst>
                <a:ext uri="{FF2B5EF4-FFF2-40B4-BE49-F238E27FC236}">
                  <a16:creationId xmlns:a16="http://schemas.microsoft.com/office/drawing/2014/main" id="{3588299D-E1CF-439B-86A9-8384E797DDC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8" y="939"/>
              <a:ext cx="33" cy="38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1" name="Freeform 119">
              <a:extLst>
                <a:ext uri="{FF2B5EF4-FFF2-40B4-BE49-F238E27FC236}">
                  <a16:creationId xmlns:a16="http://schemas.microsoft.com/office/drawing/2014/main" id="{556C29E1-34FC-4341-B0ED-731F3154DEB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05" y="931"/>
              <a:ext cx="34" cy="34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2" name="Freeform 120">
              <a:extLst>
                <a:ext uri="{FF2B5EF4-FFF2-40B4-BE49-F238E27FC236}">
                  <a16:creationId xmlns:a16="http://schemas.microsoft.com/office/drawing/2014/main" id="{6F1CD009-B67E-4E0A-9DB0-EE2A8D2B38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3" y="916"/>
              <a:ext cx="34" cy="29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Freeform 121">
              <a:extLst>
                <a:ext uri="{FF2B5EF4-FFF2-40B4-BE49-F238E27FC236}">
                  <a16:creationId xmlns:a16="http://schemas.microsoft.com/office/drawing/2014/main" id="{100665FC-9BB9-4BBD-A68E-D26D3F7AA00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4" y="906"/>
              <a:ext cx="31" cy="21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Freeform 122">
              <a:extLst>
                <a:ext uri="{FF2B5EF4-FFF2-40B4-BE49-F238E27FC236}">
                  <a16:creationId xmlns:a16="http://schemas.microsoft.com/office/drawing/2014/main" id="{DE552CF7-DB35-4305-9611-416F5DD98A7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884"/>
              <a:ext cx="36" cy="28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Freeform 123">
              <a:extLst>
                <a:ext uri="{FF2B5EF4-FFF2-40B4-BE49-F238E27FC236}">
                  <a16:creationId xmlns:a16="http://schemas.microsoft.com/office/drawing/2014/main" id="{43481D10-3A84-4760-B423-C9E6B9C3468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47" y="865"/>
              <a:ext cx="36" cy="23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Freeform 124">
              <a:extLst>
                <a:ext uri="{FF2B5EF4-FFF2-40B4-BE49-F238E27FC236}">
                  <a16:creationId xmlns:a16="http://schemas.microsoft.com/office/drawing/2014/main" id="{B91F1097-9FE8-4D49-B517-456E78CFA7D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10" y="928"/>
              <a:ext cx="34" cy="25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Freeform 125">
              <a:extLst>
                <a:ext uri="{FF2B5EF4-FFF2-40B4-BE49-F238E27FC236}">
                  <a16:creationId xmlns:a16="http://schemas.microsoft.com/office/drawing/2014/main" id="{7907CC1D-D6D4-40D7-9A8F-EAB797FFECC2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073" y="917"/>
              <a:ext cx="106" cy="33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Freeform 126">
              <a:extLst>
                <a:ext uri="{FF2B5EF4-FFF2-40B4-BE49-F238E27FC236}">
                  <a16:creationId xmlns:a16="http://schemas.microsoft.com/office/drawing/2014/main" id="{90B80DE8-04C8-460B-8745-62D16F90242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84" y="728"/>
              <a:ext cx="14" cy="14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Freeform 127">
              <a:extLst>
                <a:ext uri="{FF2B5EF4-FFF2-40B4-BE49-F238E27FC236}">
                  <a16:creationId xmlns:a16="http://schemas.microsoft.com/office/drawing/2014/main" id="{18AFFFC2-2771-472C-89AB-ACBA50ADF3D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148" y="686"/>
              <a:ext cx="51" cy="45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Freeform 128">
              <a:extLst>
                <a:ext uri="{FF2B5EF4-FFF2-40B4-BE49-F238E27FC236}">
                  <a16:creationId xmlns:a16="http://schemas.microsoft.com/office/drawing/2014/main" id="{D787ACE1-43A9-4AC9-864C-9660C717BB7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3" y="714"/>
              <a:ext cx="20" cy="41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Freeform 129">
              <a:extLst>
                <a:ext uri="{FF2B5EF4-FFF2-40B4-BE49-F238E27FC236}">
                  <a16:creationId xmlns:a16="http://schemas.microsoft.com/office/drawing/2014/main" id="{17F742A6-AF75-4186-BF58-723C3A75BAF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90" y="704"/>
              <a:ext cx="16" cy="16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2" name="Freeform 130">
              <a:extLst>
                <a:ext uri="{FF2B5EF4-FFF2-40B4-BE49-F238E27FC236}">
                  <a16:creationId xmlns:a16="http://schemas.microsoft.com/office/drawing/2014/main" id="{3734F72B-D5E7-450F-94BA-DCECFCA6172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710"/>
              <a:ext cx="12" cy="14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3" name="Freeform 131">
              <a:extLst>
                <a:ext uri="{FF2B5EF4-FFF2-40B4-BE49-F238E27FC236}">
                  <a16:creationId xmlns:a16="http://schemas.microsoft.com/office/drawing/2014/main" id="{9A7BF1C3-CD39-4EB6-8809-1E68E6C1AD8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85" y="688"/>
              <a:ext cx="19" cy="21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4" name="Freeform 132">
              <a:extLst>
                <a:ext uri="{FF2B5EF4-FFF2-40B4-BE49-F238E27FC236}">
                  <a16:creationId xmlns:a16="http://schemas.microsoft.com/office/drawing/2014/main" id="{719D0548-485E-43B5-AD82-2CC3D6409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62" y="693"/>
              <a:ext cx="12" cy="13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5" name="Freeform 133">
              <a:extLst>
                <a:ext uri="{FF2B5EF4-FFF2-40B4-BE49-F238E27FC236}">
                  <a16:creationId xmlns:a16="http://schemas.microsoft.com/office/drawing/2014/main" id="{C1EFA3F7-3F39-4356-AFAF-79910B71870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96" y="742"/>
              <a:ext cx="47" cy="83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Freeform 134">
              <a:extLst>
                <a:ext uri="{FF2B5EF4-FFF2-40B4-BE49-F238E27FC236}">
                  <a16:creationId xmlns:a16="http://schemas.microsoft.com/office/drawing/2014/main" id="{C4E9BC4A-679A-4347-96FC-9940AD3DB61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89" y="789"/>
              <a:ext cx="13" cy="11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Freeform 135">
              <a:extLst>
                <a:ext uri="{FF2B5EF4-FFF2-40B4-BE49-F238E27FC236}">
                  <a16:creationId xmlns:a16="http://schemas.microsoft.com/office/drawing/2014/main" id="{FE354F88-3981-486D-AA2B-EBA070534EA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977" y="776"/>
              <a:ext cx="14" cy="13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Freeform 136">
              <a:extLst>
                <a:ext uri="{FF2B5EF4-FFF2-40B4-BE49-F238E27FC236}">
                  <a16:creationId xmlns:a16="http://schemas.microsoft.com/office/drawing/2014/main" id="{F5CCFB55-F671-4BA6-8BC8-AD5D5AE0693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048" y="786"/>
              <a:ext cx="163" cy="141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Freeform 137">
              <a:extLst>
                <a:ext uri="{FF2B5EF4-FFF2-40B4-BE49-F238E27FC236}">
                  <a16:creationId xmlns:a16="http://schemas.microsoft.com/office/drawing/2014/main" id="{AF9575AE-AA40-4DF3-8FCC-2E1907B1E60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1214" y="757"/>
              <a:ext cx="64" cy="43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0" name="Freeform 138">
              <a:extLst>
                <a:ext uri="{FF2B5EF4-FFF2-40B4-BE49-F238E27FC236}">
                  <a16:creationId xmlns:a16="http://schemas.microsoft.com/office/drawing/2014/main" id="{8C6EB293-1785-4387-A911-A04366190EC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1" name="Freeform 139">
              <a:extLst>
                <a:ext uri="{FF2B5EF4-FFF2-40B4-BE49-F238E27FC236}">
                  <a16:creationId xmlns:a16="http://schemas.microsoft.com/office/drawing/2014/main" id="{EBE5A59B-46BA-437F-AC44-4C90B0932C5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39" y="750"/>
              <a:ext cx="10" cy="19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2" name="Freeform 140">
              <a:extLst>
                <a:ext uri="{FF2B5EF4-FFF2-40B4-BE49-F238E27FC236}">
                  <a16:creationId xmlns:a16="http://schemas.microsoft.com/office/drawing/2014/main" id="{ECCFDBAA-3402-4007-AA38-7DD1AC6BC74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Freeform 141">
              <a:extLst>
                <a:ext uri="{FF2B5EF4-FFF2-40B4-BE49-F238E27FC236}">
                  <a16:creationId xmlns:a16="http://schemas.microsoft.com/office/drawing/2014/main" id="{19AE5F3A-8955-4E1D-B915-DD5D96D332D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1229" y="757"/>
              <a:ext cx="7" cy="9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28820528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>
            <a:extLst>
              <a:ext uri="{FF2B5EF4-FFF2-40B4-BE49-F238E27FC236}">
                <a16:creationId xmlns:a16="http://schemas.microsoft.com/office/drawing/2014/main" id="{7BA6B34F-1095-4AA9-9FA3-32FB5DBA4A2F}"/>
              </a:ext>
            </a:extLst>
          </p:cNvPr>
          <p:cNvGrpSpPr/>
          <p:nvPr/>
        </p:nvGrpSpPr>
        <p:grpSpPr>
          <a:xfrm>
            <a:off x="7027667" y="537616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6" name="Freeform 105">
              <a:extLst>
                <a:ext uri="{FF2B5EF4-FFF2-40B4-BE49-F238E27FC236}">
                  <a16:creationId xmlns:a16="http://schemas.microsoft.com/office/drawing/2014/main" id="{AEACAFD7-8CD2-4851-9DF5-532299C34ED7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7" name="Freeform 106">
              <a:extLst>
                <a:ext uri="{FF2B5EF4-FFF2-40B4-BE49-F238E27FC236}">
                  <a16:creationId xmlns:a16="http://schemas.microsoft.com/office/drawing/2014/main" id="{E777FC6C-7E1A-44CF-BBAE-D121B27117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7">
              <a:extLst>
                <a:ext uri="{FF2B5EF4-FFF2-40B4-BE49-F238E27FC236}">
                  <a16:creationId xmlns:a16="http://schemas.microsoft.com/office/drawing/2014/main" id="{36F8082A-3F76-40F4-9F47-83E77585418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8">
              <a:extLst>
                <a:ext uri="{FF2B5EF4-FFF2-40B4-BE49-F238E27FC236}">
                  <a16:creationId xmlns:a16="http://schemas.microsoft.com/office/drawing/2014/main" id="{DF6771ED-587C-4E52-8B5A-9D7BA5AB3A4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9">
              <a:extLst>
                <a:ext uri="{FF2B5EF4-FFF2-40B4-BE49-F238E27FC236}">
                  <a16:creationId xmlns:a16="http://schemas.microsoft.com/office/drawing/2014/main" id="{AEF9C0F6-A509-41A8-97B5-E2D473CAA11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10">
              <a:extLst>
                <a:ext uri="{FF2B5EF4-FFF2-40B4-BE49-F238E27FC236}">
                  <a16:creationId xmlns:a16="http://schemas.microsoft.com/office/drawing/2014/main" id="{E7BDE460-8171-489C-89C6-BFBBEA2DD34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1">
              <a:extLst>
                <a:ext uri="{FF2B5EF4-FFF2-40B4-BE49-F238E27FC236}">
                  <a16:creationId xmlns:a16="http://schemas.microsoft.com/office/drawing/2014/main" id="{AE19B8C3-1874-4D0B-82BA-DC387529B52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2">
              <a:extLst>
                <a:ext uri="{FF2B5EF4-FFF2-40B4-BE49-F238E27FC236}">
                  <a16:creationId xmlns:a16="http://schemas.microsoft.com/office/drawing/2014/main" id="{6A9C200D-F2D8-405E-B055-920E9C346F27}"/>
                </a:ext>
              </a:extLst>
            </p:cNvPr>
            <p:cNvSpPr>
              <a:spLocks/>
            </p:cNvSpPr>
            <p:nvPr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3">
              <a:extLst>
                <a:ext uri="{FF2B5EF4-FFF2-40B4-BE49-F238E27FC236}">
                  <a16:creationId xmlns:a16="http://schemas.microsoft.com/office/drawing/2014/main" id="{79D64961-723F-4942-9007-A0B9C11912E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4">
              <a:extLst>
                <a:ext uri="{FF2B5EF4-FFF2-40B4-BE49-F238E27FC236}">
                  <a16:creationId xmlns:a16="http://schemas.microsoft.com/office/drawing/2014/main" id="{BEA6281E-7FA3-4350-9E1A-ACF8DD23B64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5">
              <a:extLst>
                <a:ext uri="{FF2B5EF4-FFF2-40B4-BE49-F238E27FC236}">
                  <a16:creationId xmlns:a16="http://schemas.microsoft.com/office/drawing/2014/main" id="{43977110-BEEA-484B-A0D5-55486378E03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6">
              <a:extLst>
                <a:ext uri="{FF2B5EF4-FFF2-40B4-BE49-F238E27FC236}">
                  <a16:creationId xmlns:a16="http://schemas.microsoft.com/office/drawing/2014/main" id="{D264DB9A-110E-4683-80FE-E8DF2D74745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7">
              <a:extLst>
                <a:ext uri="{FF2B5EF4-FFF2-40B4-BE49-F238E27FC236}">
                  <a16:creationId xmlns:a16="http://schemas.microsoft.com/office/drawing/2014/main" id="{9876357A-8FD7-445C-A0FA-5DDD25A2B73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8">
              <a:extLst>
                <a:ext uri="{FF2B5EF4-FFF2-40B4-BE49-F238E27FC236}">
                  <a16:creationId xmlns:a16="http://schemas.microsoft.com/office/drawing/2014/main" id="{748C6219-3197-4865-B169-37EAD3DC936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9">
              <a:extLst>
                <a:ext uri="{FF2B5EF4-FFF2-40B4-BE49-F238E27FC236}">
                  <a16:creationId xmlns:a16="http://schemas.microsoft.com/office/drawing/2014/main" id="{2EA6F19F-39FB-46E1-9A7E-3BABC16B58E1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20">
              <a:extLst>
                <a:ext uri="{FF2B5EF4-FFF2-40B4-BE49-F238E27FC236}">
                  <a16:creationId xmlns:a16="http://schemas.microsoft.com/office/drawing/2014/main" id="{8B70E9D2-031D-4C9E-940D-7A8D0A8516B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1">
              <a:extLst>
                <a:ext uri="{FF2B5EF4-FFF2-40B4-BE49-F238E27FC236}">
                  <a16:creationId xmlns:a16="http://schemas.microsoft.com/office/drawing/2014/main" id="{84E7033C-B306-4560-9427-FC568753EA4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2">
              <a:extLst>
                <a:ext uri="{FF2B5EF4-FFF2-40B4-BE49-F238E27FC236}">
                  <a16:creationId xmlns:a16="http://schemas.microsoft.com/office/drawing/2014/main" id="{755FBA37-8EF9-4CDA-96C8-7FBE968236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3">
              <a:extLst>
                <a:ext uri="{FF2B5EF4-FFF2-40B4-BE49-F238E27FC236}">
                  <a16:creationId xmlns:a16="http://schemas.microsoft.com/office/drawing/2014/main" id="{3525CD63-6824-4A58-964F-DE8FA0D6CFB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4">
              <a:extLst>
                <a:ext uri="{FF2B5EF4-FFF2-40B4-BE49-F238E27FC236}">
                  <a16:creationId xmlns:a16="http://schemas.microsoft.com/office/drawing/2014/main" id="{7266553E-D5E7-44E7-82C8-0621B7DDE36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5">
              <a:extLst>
                <a:ext uri="{FF2B5EF4-FFF2-40B4-BE49-F238E27FC236}">
                  <a16:creationId xmlns:a16="http://schemas.microsoft.com/office/drawing/2014/main" id="{07574F3E-5B61-4AFC-B65E-3F2A8454C37F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6">
              <a:extLst>
                <a:ext uri="{FF2B5EF4-FFF2-40B4-BE49-F238E27FC236}">
                  <a16:creationId xmlns:a16="http://schemas.microsoft.com/office/drawing/2014/main" id="{4ED7559A-AF7D-4118-B1C6-071565F9FDF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7">
              <a:extLst>
                <a:ext uri="{FF2B5EF4-FFF2-40B4-BE49-F238E27FC236}">
                  <a16:creationId xmlns:a16="http://schemas.microsoft.com/office/drawing/2014/main" id="{6924A453-9ECB-4FEE-A843-659E0147A0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8">
              <a:extLst>
                <a:ext uri="{FF2B5EF4-FFF2-40B4-BE49-F238E27FC236}">
                  <a16:creationId xmlns:a16="http://schemas.microsoft.com/office/drawing/2014/main" id="{3F838B94-31AA-44D3-BB5E-EE4C87B421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9">
              <a:extLst>
                <a:ext uri="{FF2B5EF4-FFF2-40B4-BE49-F238E27FC236}">
                  <a16:creationId xmlns:a16="http://schemas.microsoft.com/office/drawing/2014/main" id="{9FE025CD-22FD-42F8-8D43-883C01BD11F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30">
              <a:extLst>
                <a:ext uri="{FF2B5EF4-FFF2-40B4-BE49-F238E27FC236}">
                  <a16:creationId xmlns:a16="http://schemas.microsoft.com/office/drawing/2014/main" id="{AF98113F-7D78-49D7-B49C-74EC229CE5B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1">
              <a:extLst>
                <a:ext uri="{FF2B5EF4-FFF2-40B4-BE49-F238E27FC236}">
                  <a16:creationId xmlns:a16="http://schemas.microsoft.com/office/drawing/2014/main" id="{987E95DB-C783-4500-A69A-C470060BEA0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2">
              <a:extLst>
                <a:ext uri="{FF2B5EF4-FFF2-40B4-BE49-F238E27FC236}">
                  <a16:creationId xmlns:a16="http://schemas.microsoft.com/office/drawing/2014/main" id="{F71CF6BC-FD6C-4633-99AE-3DFBBA535E2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3">
              <a:extLst>
                <a:ext uri="{FF2B5EF4-FFF2-40B4-BE49-F238E27FC236}">
                  <a16:creationId xmlns:a16="http://schemas.microsoft.com/office/drawing/2014/main" id="{6486144C-6B15-4CE8-B940-5B399C572D6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4">
              <a:extLst>
                <a:ext uri="{FF2B5EF4-FFF2-40B4-BE49-F238E27FC236}">
                  <a16:creationId xmlns:a16="http://schemas.microsoft.com/office/drawing/2014/main" id="{66431074-2E63-4CB7-88F5-99157460E00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5">
              <a:extLst>
                <a:ext uri="{FF2B5EF4-FFF2-40B4-BE49-F238E27FC236}">
                  <a16:creationId xmlns:a16="http://schemas.microsoft.com/office/drawing/2014/main" id="{7FD50E61-7E60-4EB5-B925-49879EF52C9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6">
              <a:extLst>
                <a:ext uri="{FF2B5EF4-FFF2-40B4-BE49-F238E27FC236}">
                  <a16:creationId xmlns:a16="http://schemas.microsoft.com/office/drawing/2014/main" id="{1E3786E1-A3C6-418E-861D-ABB4A61CF00B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7">
              <a:extLst>
                <a:ext uri="{FF2B5EF4-FFF2-40B4-BE49-F238E27FC236}">
                  <a16:creationId xmlns:a16="http://schemas.microsoft.com/office/drawing/2014/main" id="{A6ADCDE7-AA77-48D7-A55E-1065D262FFA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8">
              <a:extLst>
                <a:ext uri="{FF2B5EF4-FFF2-40B4-BE49-F238E27FC236}">
                  <a16:creationId xmlns:a16="http://schemas.microsoft.com/office/drawing/2014/main" id="{F13B4672-4A57-474E-8F0D-8E01F420E697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9">
              <a:extLst>
                <a:ext uri="{FF2B5EF4-FFF2-40B4-BE49-F238E27FC236}">
                  <a16:creationId xmlns:a16="http://schemas.microsoft.com/office/drawing/2014/main" id="{D677DFD2-E5D0-40EA-B50D-255F927C72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40">
              <a:extLst>
                <a:ext uri="{FF2B5EF4-FFF2-40B4-BE49-F238E27FC236}">
                  <a16:creationId xmlns:a16="http://schemas.microsoft.com/office/drawing/2014/main" id="{57C85EF3-3373-4EDA-A058-E3958147C55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1">
              <a:extLst>
                <a:ext uri="{FF2B5EF4-FFF2-40B4-BE49-F238E27FC236}">
                  <a16:creationId xmlns:a16="http://schemas.microsoft.com/office/drawing/2014/main" id="{01E879A9-CF4F-4714-9C22-91EC7EE01210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pic>
        <p:nvPicPr>
          <p:cNvPr id="215" name="图片 214">
            <a:extLst>
              <a:ext uri="{FF2B5EF4-FFF2-40B4-BE49-F238E27FC236}">
                <a16:creationId xmlns:a16="http://schemas.microsoft.com/office/drawing/2014/main" id="{259B8D75-F3A8-422C-B35A-CB74AB4B39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01144" y="3739909"/>
            <a:ext cx="6960072" cy="2773464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5184283D-E128-4185-B014-75A0E1E0F4CA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基本情况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28FB78C-4843-41FB-A6B2-6AADB394F27E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Introduction</a:t>
            </a:r>
            <a:endParaRPr lang="zh-CN" altLang="en-US" dirty="0"/>
          </a:p>
        </p:txBody>
      </p:sp>
      <p:sp>
        <p:nvSpPr>
          <p:cNvPr id="48" name="文本占位符 47">
            <a:extLst>
              <a:ext uri="{FF2B5EF4-FFF2-40B4-BE49-F238E27FC236}">
                <a16:creationId xmlns:a16="http://schemas.microsoft.com/office/drawing/2014/main" id="{AFBAE54A-5128-44B2-B7C4-B74DB83C04E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01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812877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B4098D6-DCCE-476B-906C-75FD0CA66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4</a:t>
            </a:fld>
            <a:endParaRPr lang="zh-CN" altLang="en-US" dirty="0"/>
          </a:p>
        </p:txBody>
      </p:sp>
      <p:sp>
        <p:nvSpPr>
          <p:cNvPr id="2" name="标题 1">
            <a:extLst>
              <a:ext uri="{FF2B5EF4-FFF2-40B4-BE49-F238E27FC236}">
                <a16:creationId xmlns:a16="http://schemas.microsoft.com/office/drawing/2014/main" id="{813DBD51-8EBC-4EFF-9432-8CAFA7BF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>
              <a:lnSpc>
                <a:spcPct val="120000"/>
              </a:lnSpc>
              <a:spcAft>
                <a:spcPts val="100"/>
              </a:spcAft>
            </a:pPr>
            <a:r>
              <a:rPr lang="zh-CN" altLang="en-US" dirty="0"/>
              <a:t>项目架构</a:t>
            </a:r>
          </a:p>
        </p:txBody>
      </p:sp>
      <p:cxnSp>
        <p:nvCxnSpPr>
          <p:cNvPr id="58" name="直接连接符 57">
            <a:extLst>
              <a:ext uri="{FF2B5EF4-FFF2-40B4-BE49-F238E27FC236}">
                <a16:creationId xmlns:a16="http://schemas.microsoft.com/office/drawing/2014/main" id="{7C7D79A0-2B03-4DED-B0D5-105C512F942B}"/>
              </a:ext>
            </a:extLst>
          </p:cNvPr>
          <p:cNvCxnSpPr>
            <a:stCxn id="109" idx="2"/>
            <a:endCxn id="71" idx="6"/>
          </p:cNvCxnSpPr>
          <p:nvPr/>
        </p:nvCxnSpPr>
        <p:spPr>
          <a:xfrm>
            <a:off x="1909487" y="3161049"/>
            <a:ext cx="8373026" cy="0"/>
          </a:xfrm>
          <a:prstGeom prst="line">
            <a:avLst/>
          </a:prstGeom>
          <a:ln w="28575" cap="rnd">
            <a:solidFill>
              <a:srgbClr val="003F88">
                <a:alpha val="10196"/>
              </a:srgbClr>
            </a:solidFill>
            <a:round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îşľîḍe">
            <a:extLst>
              <a:ext uri="{FF2B5EF4-FFF2-40B4-BE49-F238E27FC236}">
                <a16:creationId xmlns:a16="http://schemas.microsoft.com/office/drawing/2014/main" id="{2DCCDA0C-56F4-4843-AFF7-3BCE70D0C7E3}"/>
              </a:ext>
            </a:extLst>
          </p:cNvPr>
          <p:cNvSpPr/>
          <p:nvPr/>
        </p:nvSpPr>
        <p:spPr bwMode="auto">
          <a:xfrm>
            <a:off x="1520566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1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grpSp>
        <p:nvGrpSpPr>
          <p:cNvPr id="106" name="íṩļíḋe">
            <a:extLst>
              <a:ext uri="{FF2B5EF4-FFF2-40B4-BE49-F238E27FC236}">
                <a16:creationId xmlns:a16="http://schemas.microsoft.com/office/drawing/2014/main" id="{AECEEDBB-196C-47BF-9C5A-AC42B6944DD7}"/>
              </a:ext>
            </a:extLst>
          </p:cNvPr>
          <p:cNvGrpSpPr/>
          <p:nvPr/>
        </p:nvGrpSpPr>
        <p:grpSpPr>
          <a:xfrm>
            <a:off x="1030998" y="3366037"/>
            <a:ext cx="1828978" cy="1847823"/>
            <a:chOff x="913897" y="4286277"/>
            <a:chExt cx="1828978" cy="1847823"/>
          </a:xfrm>
        </p:grpSpPr>
        <p:sp>
          <p:nvSpPr>
            <p:cNvPr id="110" name="iṣḻíďé">
              <a:extLst>
                <a:ext uri="{FF2B5EF4-FFF2-40B4-BE49-F238E27FC236}">
                  <a16:creationId xmlns:a16="http://schemas.microsoft.com/office/drawing/2014/main" id="{D9286286-58B9-4FAC-9146-53B86C87CA96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5000"/>
                </a:lnSpc>
                <a:spcBef>
                  <a:spcPct val="0"/>
                </a:spcBef>
                <a:spcAft>
                  <a:spcPts val="500"/>
                </a:spcAft>
              </a:pPr>
              <a:r>
                <a:rPr lang="zh-CN" altLang="en-US" sz="1400" dirty="0"/>
                <a:t>读入</a:t>
              </a:r>
              <a:r>
                <a:rPr lang="en-US" altLang="zh-CN" sz="1400" dirty="0"/>
                <a:t>RGB</a:t>
              </a:r>
              <a:r>
                <a:rPr lang="zh-CN" altLang="en-US" sz="1400" dirty="0"/>
                <a:t>图片、深度图片、相机参数等信息，并做统一处理</a:t>
              </a:r>
            </a:p>
          </p:txBody>
        </p:sp>
        <p:sp>
          <p:nvSpPr>
            <p:cNvPr id="111" name="iṥlíḋê">
              <a:extLst>
                <a:ext uri="{FF2B5EF4-FFF2-40B4-BE49-F238E27FC236}">
                  <a16:creationId xmlns:a16="http://schemas.microsoft.com/office/drawing/2014/main" id="{C0DA011C-8D47-4F79-9AFD-E23A6FA6C488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数据处理</a:t>
              </a:r>
            </a:p>
          </p:txBody>
        </p:sp>
      </p:grpSp>
      <p:grpSp>
        <p:nvGrpSpPr>
          <p:cNvPr id="107" name="ïšľíḑê">
            <a:extLst>
              <a:ext uri="{FF2B5EF4-FFF2-40B4-BE49-F238E27FC236}">
                <a16:creationId xmlns:a16="http://schemas.microsoft.com/office/drawing/2014/main" id="{8FCB683A-C6A1-49FD-BCC6-A110C1CDF4DE}"/>
              </a:ext>
            </a:extLst>
          </p:cNvPr>
          <p:cNvGrpSpPr/>
          <p:nvPr/>
        </p:nvGrpSpPr>
        <p:grpSpPr>
          <a:xfrm>
            <a:off x="1909487" y="2669371"/>
            <a:ext cx="72000" cy="527678"/>
            <a:chOff x="1903137" y="2482831"/>
            <a:chExt cx="72000" cy="527678"/>
          </a:xfrm>
        </p:grpSpPr>
        <p:cxnSp>
          <p:nvCxnSpPr>
            <p:cNvPr id="108" name="直接连接符 107">
              <a:extLst>
                <a:ext uri="{FF2B5EF4-FFF2-40B4-BE49-F238E27FC236}">
                  <a16:creationId xmlns:a16="http://schemas.microsoft.com/office/drawing/2014/main" id="{E6A809CF-ED7E-4E9A-80E7-02EADA2988C8}"/>
                </a:ext>
              </a:extLst>
            </p:cNvPr>
            <p:cNvCxnSpPr/>
            <p:nvPr/>
          </p:nvCxnSpPr>
          <p:spPr>
            <a:xfrm>
              <a:off x="1939137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îSḷiďé">
              <a:extLst>
                <a:ext uri="{FF2B5EF4-FFF2-40B4-BE49-F238E27FC236}">
                  <a16:creationId xmlns:a16="http://schemas.microsoft.com/office/drawing/2014/main" id="{55289CC8-3136-4C44-9EAC-53B91976A717}"/>
                </a:ext>
              </a:extLst>
            </p:cNvPr>
            <p:cNvSpPr/>
            <p:nvPr/>
          </p:nvSpPr>
          <p:spPr>
            <a:xfrm>
              <a:off x="1903137" y="2938509"/>
              <a:ext cx="72000" cy="72000"/>
            </a:xfrm>
            <a:prstGeom prst="ellipse">
              <a:avLst/>
            </a:prstGeom>
            <a:solidFill>
              <a:schemeClr val="accent1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102" name="ïŝḻïḓe">
            <a:extLst>
              <a:ext uri="{FF2B5EF4-FFF2-40B4-BE49-F238E27FC236}">
                <a16:creationId xmlns:a16="http://schemas.microsoft.com/office/drawing/2014/main" id="{CFFB00C9-C8F1-4462-A834-F2E65E3ED04F}"/>
              </a:ext>
            </a:extLst>
          </p:cNvPr>
          <p:cNvSpPr/>
          <p:nvPr/>
        </p:nvSpPr>
        <p:spPr bwMode="auto">
          <a:xfrm>
            <a:off x="359582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2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grpSp>
        <p:nvGrpSpPr>
          <p:cNvPr id="96" name="ïşḻíďè">
            <a:extLst>
              <a:ext uri="{FF2B5EF4-FFF2-40B4-BE49-F238E27FC236}">
                <a16:creationId xmlns:a16="http://schemas.microsoft.com/office/drawing/2014/main" id="{4BA56EE7-E535-4D31-AA5A-C81EEF0464E4}"/>
              </a:ext>
            </a:extLst>
          </p:cNvPr>
          <p:cNvGrpSpPr/>
          <p:nvPr/>
        </p:nvGrpSpPr>
        <p:grpSpPr>
          <a:xfrm>
            <a:off x="3106254" y="4472817"/>
            <a:ext cx="1828978" cy="1847823"/>
            <a:chOff x="913897" y="4286277"/>
            <a:chExt cx="1828978" cy="1847823"/>
          </a:xfrm>
        </p:grpSpPr>
        <p:sp>
          <p:nvSpPr>
            <p:cNvPr id="100" name="isḻïḑê">
              <a:extLst>
                <a:ext uri="{FF2B5EF4-FFF2-40B4-BE49-F238E27FC236}">
                  <a16:creationId xmlns:a16="http://schemas.microsoft.com/office/drawing/2014/main" id="{6FC3740A-98D5-4123-B237-81C3659A93A9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对每帧进行深度非均匀采样</a:t>
              </a:r>
              <a:endParaRPr lang="en-US" altLang="zh-CN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采样后进行错误剔除</a:t>
              </a:r>
              <a:endParaRPr lang="en-US" altLang="zh-CN" dirty="0"/>
            </a:p>
          </p:txBody>
        </p:sp>
        <p:sp>
          <p:nvSpPr>
            <p:cNvPr id="101" name="ïṡḻiḑé">
              <a:extLst>
                <a:ext uri="{FF2B5EF4-FFF2-40B4-BE49-F238E27FC236}">
                  <a16:creationId xmlns:a16="http://schemas.microsoft.com/office/drawing/2014/main" id="{A984CA58-0A4A-4040-A292-6AB74DEC017B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深度图采样</a:t>
              </a:r>
            </a:p>
          </p:txBody>
        </p:sp>
      </p:grpSp>
      <p:grpSp>
        <p:nvGrpSpPr>
          <p:cNvPr id="97" name="iš1iḋe">
            <a:extLst>
              <a:ext uri="{FF2B5EF4-FFF2-40B4-BE49-F238E27FC236}">
                <a16:creationId xmlns:a16="http://schemas.microsoft.com/office/drawing/2014/main" id="{14286C13-C742-4EA6-831B-18883863C3EE}"/>
              </a:ext>
            </a:extLst>
          </p:cNvPr>
          <p:cNvGrpSpPr/>
          <p:nvPr/>
        </p:nvGrpSpPr>
        <p:grpSpPr>
          <a:xfrm>
            <a:off x="3984743" y="2669370"/>
            <a:ext cx="72000" cy="1767446"/>
            <a:chOff x="3978394" y="2482830"/>
            <a:chExt cx="72000" cy="1767446"/>
          </a:xfrm>
        </p:grpSpPr>
        <p:cxnSp>
          <p:nvCxnSpPr>
            <p:cNvPr id="98" name="直接连接符 97">
              <a:extLst>
                <a:ext uri="{FF2B5EF4-FFF2-40B4-BE49-F238E27FC236}">
                  <a16:creationId xmlns:a16="http://schemas.microsoft.com/office/drawing/2014/main" id="{FA6022DD-7A77-494C-95FC-40BFE5565EEB}"/>
                </a:ext>
              </a:extLst>
            </p:cNvPr>
            <p:cNvCxnSpPr/>
            <p:nvPr/>
          </p:nvCxnSpPr>
          <p:spPr>
            <a:xfrm>
              <a:off x="4014394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îś1íḋè">
              <a:extLst>
                <a:ext uri="{FF2B5EF4-FFF2-40B4-BE49-F238E27FC236}">
                  <a16:creationId xmlns:a16="http://schemas.microsoft.com/office/drawing/2014/main" id="{C7D22473-51D9-497C-AEB3-9AF4440AFAC9}"/>
                </a:ext>
              </a:extLst>
            </p:cNvPr>
            <p:cNvSpPr/>
            <p:nvPr/>
          </p:nvSpPr>
          <p:spPr>
            <a:xfrm>
              <a:off x="3978394" y="2938509"/>
              <a:ext cx="72000" cy="72000"/>
            </a:xfrm>
            <a:prstGeom prst="ellipse">
              <a:avLst/>
            </a:prstGeom>
            <a:solidFill>
              <a:schemeClr val="accent2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92" name="î$ḷîḑè">
            <a:extLst>
              <a:ext uri="{FF2B5EF4-FFF2-40B4-BE49-F238E27FC236}">
                <a16:creationId xmlns:a16="http://schemas.microsoft.com/office/drawing/2014/main" id="{5F19B2C6-BF25-4461-AE6B-A390A49EEBB2}"/>
              </a:ext>
            </a:extLst>
          </p:cNvPr>
          <p:cNvSpPr/>
          <p:nvPr/>
        </p:nvSpPr>
        <p:spPr bwMode="auto">
          <a:xfrm>
            <a:off x="5671078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3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grpSp>
        <p:nvGrpSpPr>
          <p:cNvPr id="86" name="í$ḷïḓè">
            <a:extLst>
              <a:ext uri="{FF2B5EF4-FFF2-40B4-BE49-F238E27FC236}">
                <a16:creationId xmlns:a16="http://schemas.microsoft.com/office/drawing/2014/main" id="{3BC75293-2FB1-4EF6-9D9A-3C85E9F129B6}"/>
              </a:ext>
            </a:extLst>
          </p:cNvPr>
          <p:cNvGrpSpPr/>
          <p:nvPr/>
        </p:nvGrpSpPr>
        <p:grpSpPr>
          <a:xfrm>
            <a:off x="5181510" y="3366037"/>
            <a:ext cx="1828978" cy="1847823"/>
            <a:chOff x="913897" y="4286277"/>
            <a:chExt cx="1828978" cy="1847823"/>
          </a:xfrm>
        </p:grpSpPr>
        <p:sp>
          <p:nvSpPr>
            <p:cNvPr id="90" name="îš1idè">
              <a:extLst>
                <a:ext uri="{FF2B5EF4-FFF2-40B4-BE49-F238E27FC236}">
                  <a16:creationId xmlns:a16="http://schemas.microsoft.com/office/drawing/2014/main" id="{B5018ACA-9C27-4828-9087-E36DDE2CAACF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对三维采样点进行多帧之间的融合</a:t>
              </a:r>
              <a:endParaRPr lang="en-US" altLang="zh-CN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去除重复的冗余三维点，同时保证精度</a:t>
              </a:r>
              <a:endParaRPr lang="en-US" altLang="zh-CN" dirty="0"/>
            </a:p>
          </p:txBody>
        </p:sp>
        <p:sp>
          <p:nvSpPr>
            <p:cNvPr id="91" name="íṥ1íďê">
              <a:extLst>
                <a:ext uri="{FF2B5EF4-FFF2-40B4-BE49-F238E27FC236}">
                  <a16:creationId xmlns:a16="http://schemas.microsoft.com/office/drawing/2014/main" id="{1CBDB853-8F7E-47F5-98BF-6F1C49D5E590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采样点融合</a:t>
              </a:r>
            </a:p>
          </p:txBody>
        </p:sp>
      </p:grpSp>
      <p:grpSp>
        <p:nvGrpSpPr>
          <p:cNvPr id="87" name="îSḻíḍe">
            <a:extLst>
              <a:ext uri="{FF2B5EF4-FFF2-40B4-BE49-F238E27FC236}">
                <a16:creationId xmlns:a16="http://schemas.microsoft.com/office/drawing/2014/main" id="{BE95DC4F-B9CD-428A-A1F4-42FF0C14888E}"/>
              </a:ext>
            </a:extLst>
          </p:cNvPr>
          <p:cNvGrpSpPr/>
          <p:nvPr/>
        </p:nvGrpSpPr>
        <p:grpSpPr>
          <a:xfrm>
            <a:off x="6059999" y="2669371"/>
            <a:ext cx="72000" cy="527678"/>
            <a:chOff x="6053651" y="2482831"/>
            <a:chExt cx="72000" cy="527678"/>
          </a:xfrm>
        </p:grpSpPr>
        <p:cxnSp>
          <p:nvCxnSpPr>
            <p:cNvPr id="88" name="直接连接符 87">
              <a:extLst>
                <a:ext uri="{FF2B5EF4-FFF2-40B4-BE49-F238E27FC236}">
                  <a16:creationId xmlns:a16="http://schemas.microsoft.com/office/drawing/2014/main" id="{84650643-324A-4BEB-B66D-B4BBBB68E4BB}"/>
                </a:ext>
              </a:extLst>
            </p:cNvPr>
            <p:cNvCxnSpPr/>
            <p:nvPr/>
          </p:nvCxnSpPr>
          <p:spPr>
            <a:xfrm>
              <a:off x="6089651" y="2482831"/>
              <a:ext cx="0" cy="455678"/>
            </a:xfrm>
            <a:prstGeom prst="line">
              <a:avLst/>
            </a:prstGeom>
            <a:ln w="28575" cap="rnd">
              <a:solidFill>
                <a:schemeClr val="accent3">
                  <a:alpha val="10000"/>
                </a:scheme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9" name="íṧļíḋé">
              <a:extLst>
                <a:ext uri="{FF2B5EF4-FFF2-40B4-BE49-F238E27FC236}">
                  <a16:creationId xmlns:a16="http://schemas.microsoft.com/office/drawing/2014/main" id="{A9264C13-7E5A-4C02-A568-185AA0251A57}"/>
                </a:ext>
              </a:extLst>
            </p:cNvPr>
            <p:cNvSpPr/>
            <p:nvPr/>
          </p:nvSpPr>
          <p:spPr>
            <a:xfrm>
              <a:off x="6053651" y="2938509"/>
              <a:ext cx="72000" cy="72000"/>
            </a:xfrm>
            <a:prstGeom prst="ellipse">
              <a:avLst/>
            </a:prstGeom>
            <a:solidFill>
              <a:schemeClr val="accent3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82" name="íśľîḍe">
            <a:extLst>
              <a:ext uri="{FF2B5EF4-FFF2-40B4-BE49-F238E27FC236}">
                <a16:creationId xmlns:a16="http://schemas.microsoft.com/office/drawing/2014/main" id="{E97E38A5-2B6D-40A1-87FF-505EDB47DE32}"/>
              </a:ext>
            </a:extLst>
          </p:cNvPr>
          <p:cNvSpPr/>
          <p:nvPr/>
        </p:nvSpPr>
        <p:spPr bwMode="auto">
          <a:xfrm>
            <a:off x="7746334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4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grpSp>
        <p:nvGrpSpPr>
          <p:cNvPr id="76" name="î$ḻide">
            <a:extLst>
              <a:ext uri="{FF2B5EF4-FFF2-40B4-BE49-F238E27FC236}">
                <a16:creationId xmlns:a16="http://schemas.microsoft.com/office/drawing/2014/main" id="{171693C1-CD4E-44E1-91C8-A087C7105FFB}"/>
              </a:ext>
            </a:extLst>
          </p:cNvPr>
          <p:cNvGrpSpPr/>
          <p:nvPr/>
        </p:nvGrpSpPr>
        <p:grpSpPr>
          <a:xfrm>
            <a:off x="7256766" y="4472817"/>
            <a:ext cx="1828978" cy="1847823"/>
            <a:chOff x="913897" y="4286277"/>
            <a:chExt cx="1828978" cy="1847823"/>
          </a:xfrm>
        </p:grpSpPr>
        <p:sp>
          <p:nvSpPr>
            <p:cNvPr id="80" name="iṥlíḍe">
              <a:extLst>
                <a:ext uri="{FF2B5EF4-FFF2-40B4-BE49-F238E27FC236}">
                  <a16:creationId xmlns:a16="http://schemas.microsoft.com/office/drawing/2014/main" id="{BC143ECE-DA76-4D29-9291-7621C538CD88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使用泊松表面重建</a:t>
              </a:r>
              <a:endParaRPr lang="en-US" altLang="zh-CN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将三维点云重建为</a:t>
              </a:r>
              <a:r>
                <a:rPr lang="en-US" altLang="zh-CN" dirty="0"/>
                <a:t>Mesh</a:t>
              </a:r>
              <a:r>
                <a:rPr lang="zh-CN" altLang="en-US" dirty="0"/>
                <a:t>模型</a:t>
              </a:r>
              <a:endParaRPr lang="en-US" altLang="zh-CN" dirty="0"/>
            </a:p>
          </p:txBody>
        </p:sp>
        <p:sp>
          <p:nvSpPr>
            <p:cNvPr id="81" name="isļîḋé">
              <a:extLst>
                <a:ext uri="{FF2B5EF4-FFF2-40B4-BE49-F238E27FC236}">
                  <a16:creationId xmlns:a16="http://schemas.microsoft.com/office/drawing/2014/main" id="{F480EE75-648F-4954-A081-0A2CC492F8FE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模型提取</a:t>
              </a:r>
            </a:p>
          </p:txBody>
        </p:sp>
      </p:grpSp>
      <p:grpSp>
        <p:nvGrpSpPr>
          <p:cNvPr id="77" name="îslîdé">
            <a:extLst>
              <a:ext uri="{FF2B5EF4-FFF2-40B4-BE49-F238E27FC236}">
                <a16:creationId xmlns:a16="http://schemas.microsoft.com/office/drawing/2014/main" id="{F62152F6-D2C1-459B-A814-A2839A42078C}"/>
              </a:ext>
            </a:extLst>
          </p:cNvPr>
          <p:cNvGrpSpPr/>
          <p:nvPr/>
        </p:nvGrpSpPr>
        <p:grpSpPr>
          <a:xfrm>
            <a:off x="8135255" y="2669370"/>
            <a:ext cx="72000" cy="1767446"/>
            <a:chOff x="8128908" y="2482830"/>
            <a:chExt cx="72000" cy="1767446"/>
          </a:xfrm>
        </p:grpSpPr>
        <p:cxnSp>
          <p:nvCxnSpPr>
            <p:cNvPr id="78" name="直接连接符 77">
              <a:extLst>
                <a:ext uri="{FF2B5EF4-FFF2-40B4-BE49-F238E27FC236}">
                  <a16:creationId xmlns:a16="http://schemas.microsoft.com/office/drawing/2014/main" id="{BD52FC70-0B53-443C-A177-D7CDBACEBE58}"/>
                </a:ext>
              </a:extLst>
            </p:cNvPr>
            <p:cNvCxnSpPr/>
            <p:nvPr/>
          </p:nvCxnSpPr>
          <p:spPr>
            <a:xfrm>
              <a:off x="8164908" y="2482830"/>
              <a:ext cx="0" cy="1767446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ïṧlîḋê">
              <a:extLst>
                <a:ext uri="{FF2B5EF4-FFF2-40B4-BE49-F238E27FC236}">
                  <a16:creationId xmlns:a16="http://schemas.microsoft.com/office/drawing/2014/main" id="{BF55713C-4777-46FD-B311-0F6CB2CF7A28}"/>
                </a:ext>
              </a:extLst>
            </p:cNvPr>
            <p:cNvSpPr/>
            <p:nvPr/>
          </p:nvSpPr>
          <p:spPr>
            <a:xfrm>
              <a:off x="8128908" y="2938509"/>
              <a:ext cx="72000" cy="72000"/>
            </a:xfrm>
            <a:prstGeom prst="ellipse">
              <a:avLst/>
            </a:prstGeom>
            <a:solidFill>
              <a:schemeClr val="accent4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sp>
        <p:nvSpPr>
          <p:cNvPr id="72" name="íşļiḓê">
            <a:extLst>
              <a:ext uri="{FF2B5EF4-FFF2-40B4-BE49-F238E27FC236}">
                <a16:creationId xmlns:a16="http://schemas.microsoft.com/office/drawing/2014/main" id="{6721E140-0E9B-4DD7-9BAE-AE29A5D51FF0}"/>
              </a:ext>
            </a:extLst>
          </p:cNvPr>
          <p:cNvSpPr/>
          <p:nvPr/>
        </p:nvSpPr>
        <p:spPr bwMode="auto">
          <a:xfrm>
            <a:off x="9821592" y="1726415"/>
            <a:ext cx="849842" cy="942956"/>
          </a:xfrm>
          <a:custGeom>
            <a:avLst/>
            <a:gdLst>
              <a:gd name="T0" fmla="*/ 668 w 1369"/>
              <a:gd name="T1" fmla="*/ 0 h 1519"/>
              <a:gd name="T2" fmla="*/ 702 w 1369"/>
              <a:gd name="T3" fmla="*/ 0 h 1519"/>
              <a:gd name="T4" fmla="*/ 736 w 1369"/>
              <a:gd name="T5" fmla="*/ 7 h 1519"/>
              <a:gd name="T6" fmla="*/ 768 w 1369"/>
              <a:gd name="T7" fmla="*/ 21 h 1519"/>
              <a:gd name="T8" fmla="*/ 1284 w 1369"/>
              <a:gd name="T9" fmla="*/ 318 h 1519"/>
              <a:gd name="T10" fmla="*/ 1313 w 1369"/>
              <a:gd name="T11" fmla="*/ 339 h 1519"/>
              <a:gd name="T12" fmla="*/ 1337 w 1369"/>
              <a:gd name="T13" fmla="*/ 364 h 1519"/>
              <a:gd name="T14" fmla="*/ 1354 w 1369"/>
              <a:gd name="T15" fmla="*/ 395 h 1519"/>
              <a:gd name="T16" fmla="*/ 1364 w 1369"/>
              <a:gd name="T17" fmla="*/ 429 h 1519"/>
              <a:gd name="T18" fmla="*/ 1369 w 1369"/>
              <a:gd name="T19" fmla="*/ 465 h 1519"/>
              <a:gd name="T20" fmla="*/ 1369 w 1369"/>
              <a:gd name="T21" fmla="*/ 1054 h 1519"/>
              <a:gd name="T22" fmla="*/ 1364 w 1369"/>
              <a:gd name="T23" fmla="*/ 1090 h 1519"/>
              <a:gd name="T24" fmla="*/ 1354 w 1369"/>
              <a:gd name="T25" fmla="*/ 1124 h 1519"/>
              <a:gd name="T26" fmla="*/ 1337 w 1369"/>
              <a:gd name="T27" fmla="*/ 1154 h 1519"/>
              <a:gd name="T28" fmla="*/ 1313 w 1369"/>
              <a:gd name="T29" fmla="*/ 1181 h 1519"/>
              <a:gd name="T30" fmla="*/ 1284 w 1369"/>
              <a:gd name="T31" fmla="*/ 1201 h 1519"/>
              <a:gd name="T32" fmla="*/ 768 w 1369"/>
              <a:gd name="T33" fmla="*/ 1497 h 1519"/>
              <a:gd name="T34" fmla="*/ 736 w 1369"/>
              <a:gd name="T35" fmla="*/ 1512 h 1519"/>
              <a:gd name="T36" fmla="*/ 702 w 1369"/>
              <a:gd name="T37" fmla="*/ 1519 h 1519"/>
              <a:gd name="T38" fmla="*/ 668 w 1369"/>
              <a:gd name="T39" fmla="*/ 1519 h 1519"/>
              <a:gd name="T40" fmla="*/ 632 w 1369"/>
              <a:gd name="T41" fmla="*/ 1512 h 1519"/>
              <a:gd name="T42" fmla="*/ 599 w 1369"/>
              <a:gd name="T43" fmla="*/ 1497 h 1519"/>
              <a:gd name="T44" fmla="*/ 85 w 1369"/>
              <a:gd name="T45" fmla="*/ 1201 h 1519"/>
              <a:gd name="T46" fmla="*/ 56 w 1369"/>
              <a:gd name="T47" fmla="*/ 1181 h 1519"/>
              <a:gd name="T48" fmla="*/ 32 w 1369"/>
              <a:gd name="T49" fmla="*/ 1154 h 1519"/>
              <a:gd name="T50" fmla="*/ 15 w 1369"/>
              <a:gd name="T51" fmla="*/ 1124 h 1519"/>
              <a:gd name="T52" fmla="*/ 3 w 1369"/>
              <a:gd name="T53" fmla="*/ 1090 h 1519"/>
              <a:gd name="T54" fmla="*/ 0 w 1369"/>
              <a:gd name="T55" fmla="*/ 1054 h 1519"/>
              <a:gd name="T56" fmla="*/ 0 w 1369"/>
              <a:gd name="T57" fmla="*/ 465 h 1519"/>
              <a:gd name="T58" fmla="*/ 3 w 1369"/>
              <a:gd name="T59" fmla="*/ 429 h 1519"/>
              <a:gd name="T60" fmla="*/ 15 w 1369"/>
              <a:gd name="T61" fmla="*/ 395 h 1519"/>
              <a:gd name="T62" fmla="*/ 32 w 1369"/>
              <a:gd name="T63" fmla="*/ 364 h 1519"/>
              <a:gd name="T64" fmla="*/ 56 w 1369"/>
              <a:gd name="T65" fmla="*/ 339 h 1519"/>
              <a:gd name="T66" fmla="*/ 85 w 1369"/>
              <a:gd name="T67" fmla="*/ 318 h 1519"/>
              <a:gd name="T68" fmla="*/ 599 w 1369"/>
              <a:gd name="T69" fmla="*/ 21 h 1519"/>
              <a:gd name="T70" fmla="*/ 632 w 1369"/>
              <a:gd name="T71" fmla="*/ 7 h 1519"/>
              <a:gd name="T72" fmla="*/ 668 w 1369"/>
              <a:gd name="T73" fmla="*/ 0 h 151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</a:cxnLst>
            <a:rect l="0" t="0" r="r" b="b"/>
            <a:pathLst>
              <a:path w="1369" h="1519">
                <a:moveTo>
                  <a:pt x="668" y="0"/>
                </a:moveTo>
                <a:lnTo>
                  <a:pt x="702" y="0"/>
                </a:lnTo>
                <a:lnTo>
                  <a:pt x="736" y="7"/>
                </a:lnTo>
                <a:lnTo>
                  <a:pt x="768" y="21"/>
                </a:lnTo>
                <a:lnTo>
                  <a:pt x="1284" y="318"/>
                </a:lnTo>
                <a:lnTo>
                  <a:pt x="1313" y="339"/>
                </a:lnTo>
                <a:lnTo>
                  <a:pt x="1337" y="364"/>
                </a:lnTo>
                <a:lnTo>
                  <a:pt x="1354" y="395"/>
                </a:lnTo>
                <a:lnTo>
                  <a:pt x="1364" y="429"/>
                </a:lnTo>
                <a:lnTo>
                  <a:pt x="1369" y="465"/>
                </a:lnTo>
                <a:lnTo>
                  <a:pt x="1369" y="1054"/>
                </a:lnTo>
                <a:lnTo>
                  <a:pt x="1364" y="1090"/>
                </a:lnTo>
                <a:lnTo>
                  <a:pt x="1354" y="1124"/>
                </a:lnTo>
                <a:lnTo>
                  <a:pt x="1337" y="1154"/>
                </a:lnTo>
                <a:lnTo>
                  <a:pt x="1313" y="1181"/>
                </a:lnTo>
                <a:lnTo>
                  <a:pt x="1284" y="1201"/>
                </a:lnTo>
                <a:lnTo>
                  <a:pt x="768" y="1497"/>
                </a:lnTo>
                <a:lnTo>
                  <a:pt x="736" y="1512"/>
                </a:lnTo>
                <a:lnTo>
                  <a:pt x="702" y="1519"/>
                </a:lnTo>
                <a:lnTo>
                  <a:pt x="668" y="1519"/>
                </a:lnTo>
                <a:lnTo>
                  <a:pt x="632" y="1512"/>
                </a:lnTo>
                <a:lnTo>
                  <a:pt x="599" y="1497"/>
                </a:lnTo>
                <a:lnTo>
                  <a:pt x="85" y="1201"/>
                </a:lnTo>
                <a:lnTo>
                  <a:pt x="56" y="1181"/>
                </a:lnTo>
                <a:lnTo>
                  <a:pt x="32" y="1154"/>
                </a:lnTo>
                <a:lnTo>
                  <a:pt x="15" y="1124"/>
                </a:lnTo>
                <a:lnTo>
                  <a:pt x="3" y="1090"/>
                </a:lnTo>
                <a:lnTo>
                  <a:pt x="0" y="1054"/>
                </a:lnTo>
                <a:lnTo>
                  <a:pt x="0" y="465"/>
                </a:lnTo>
                <a:lnTo>
                  <a:pt x="3" y="429"/>
                </a:lnTo>
                <a:lnTo>
                  <a:pt x="15" y="395"/>
                </a:lnTo>
                <a:lnTo>
                  <a:pt x="32" y="364"/>
                </a:lnTo>
                <a:lnTo>
                  <a:pt x="56" y="339"/>
                </a:lnTo>
                <a:lnTo>
                  <a:pt x="85" y="318"/>
                </a:lnTo>
                <a:lnTo>
                  <a:pt x="599" y="21"/>
                </a:lnTo>
                <a:lnTo>
                  <a:pt x="632" y="7"/>
                </a:lnTo>
                <a:lnTo>
                  <a:pt x="668" y="0"/>
                </a:lnTo>
                <a:close/>
              </a:path>
            </a:pathLst>
          </a:custGeom>
          <a:solidFill>
            <a:schemeClr val="accent5"/>
          </a:solidFill>
          <a:ln w="3175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algn="ctr">
              <a:lnSpc>
                <a:spcPct val="120000"/>
              </a:lnSpc>
              <a:spcAft>
                <a:spcPts val="100"/>
              </a:spcAft>
            </a:pPr>
            <a:endParaRPr lang="ru-RU" sz="1600" i="1" u="sng" dirty="0">
              <a:solidFill>
                <a:schemeClr val="accent1"/>
              </a:solidFill>
            </a:endParaRPr>
          </a:p>
        </p:txBody>
      </p:sp>
      <p:grpSp>
        <p:nvGrpSpPr>
          <p:cNvPr id="66" name="isľïde">
            <a:extLst>
              <a:ext uri="{FF2B5EF4-FFF2-40B4-BE49-F238E27FC236}">
                <a16:creationId xmlns:a16="http://schemas.microsoft.com/office/drawing/2014/main" id="{5EFCA836-F06B-4DD8-BD87-603C1AB4AA68}"/>
              </a:ext>
            </a:extLst>
          </p:cNvPr>
          <p:cNvGrpSpPr/>
          <p:nvPr/>
        </p:nvGrpSpPr>
        <p:grpSpPr>
          <a:xfrm>
            <a:off x="10210513" y="2669371"/>
            <a:ext cx="72000" cy="527678"/>
            <a:chOff x="10204163" y="2482831"/>
            <a:chExt cx="72000" cy="527678"/>
          </a:xfrm>
        </p:grpSpPr>
        <p:cxnSp>
          <p:nvCxnSpPr>
            <p:cNvPr id="70" name="直接连接符 69">
              <a:extLst>
                <a:ext uri="{FF2B5EF4-FFF2-40B4-BE49-F238E27FC236}">
                  <a16:creationId xmlns:a16="http://schemas.microsoft.com/office/drawing/2014/main" id="{ED2B621D-7CD7-4865-8229-A212289084A8}"/>
                </a:ext>
              </a:extLst>
            </p:cNvPr>
            <p:cNvCxnSpPr/>
            <p:nvPr/>
          </p:nvCxnSpPr>
          <p:spPr>
            <a:xfrm>
              <a:off x="10240163" y="2482831"/>
              <a:ext cx="0" cy="455678"/>
            </a:xfrm>
            <a:prstGeom prst="line">
              <a:avLst/>
            </a:prstGeom>
            <a:ln w="28575" cap="rnd">
              <a:solidFill>
                <a:srgbClr val="003F88">
                  <a:alpha val="10196"/>
                </a:srgbClr>
              </a:solidFill>
              <a:round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íşḻíḍe">
              <a:extLst>
                <a:ext uri="{FF2B5EF4-FFF2-40B4-BE49-F238E27FC236}">
                  <a16:creationId xmlns:a16="http://schemas.microsoft.com/office/drawing/2014/main" id="{53CC2F50-DE7A-48C5-84A6-9471C89D287E}"/>
                </a:ext>
              </a:extLst>
            </p:cNvPr>
            <p:cNvSpPr/>
            <p:nvPr/>
          </p:nvSpPr>
          <p:spPr>
            <a:xfrm>
              <a:off x="10204163" y="2938509"/>
              <a:ext cx="72000" cy="72000"/>
            </a:xfrm>
            <a:prstGeom prst="ellipse">
              <a:avLst/>
            </a:prstGeom>
            <a:solidFill>
              <a:schemeClr val="accent5"/>
            </a:solidFill>
            <a:ln w="3175">
              <a:noFill/>
              <a:prstDash val="solid"/>
              <a:round/>
              <a:headEnd/>
              <a:tailEnd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 defTabSz="914354">
                <a:lnSpc>
                  <a:spcPct val="120000"/>
                </a:lnSpc>
                <a:spcAft>
                  <a:spcPts val="100"/>
                </a:spcAft>
              </a:pPr>
              <a:endParaRPr lang="zh-CN" altLang="en-US" sz="2000" b="1" i="1">
                <a:solidFill>
                  <a:schemeClr val="tx1"/>
                </a:solidFill>
              </a:endParaRPr>
            </a:p>
          </p:txBody>
        </p:sp>
      </p:grpSp>
      <p:grpSp>
        <p:nvGrpSpPr>
          <p:cNvPr id="67" name="ïśľïḍé">
            <a:extLst>
              <a:ext uri="{FF2B5EF4-FFF2-40B4-BE49-F238E27FC236}">
                <a16:creationId xmlns:a16="http://schemas.microsoft.com/office/drawing/2014/main" id="{1AF4F6A7-7656-4133-AD02-A4A7467F8AB7}"/>
              </a:ext>
            </a:extLst>
          </p:cNvPr>
          <p:cNvGrpSpPr/>
          <p:nvPr/>
        </p:nvGrpSpPr>
        <p:grpSpPr>
          <a:xfrm>
            <a:off x="9332024" y="3366037"/>
            <a:ext cx="1828978" cy="1847823"/>
            <a:chOff x="913897" y="4286277"/>
            <a:chExt cx="1828978" cy="1847823"/>
          </a:xfrm>
        </p:grpSpPr>
        <p:sp>
          <p:nvSpPr>
            <p:cNvPr id="68" name="îš1îḑe">
              <a:extLst>
                <a:ext uri="{FF2B5EF4-FFF2-40B4-BE49-F238E27FC236}">
                  <a16:creationId xmlns:a16="http://schemas.microsoft.com/office/drawing/2014/main" id="{C42FE73A-5E5F-42E6-9D10-9A786AAE5982}"/>
                </a:ext>
              </a:extLst>
            </p:cNvPr>
            <p:cNvSpPr txBox="1"/>
            <p:nvPr/>
          </p:nvSpPr>
          <p:spPr>
            <a:xfrm>
              <a:off x="913897" y="4733039"/>
              <a:ext cx="1828978" cy="1401061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91440" tIns="45720" rIns="91440" bIns="45720" anchor="t" anchorCtr="0">
              <a:normAutofit/>
            </a:bodyPr>
            <a:lstStyle>
              <a:defPPr>
                <a:defRPr lang="zh-CN"/>
              </a:defPPr>
              <a:lvl1pPr algn="ctr">
                <a:lnSpc>
                  <a:spcPct val="150000"/>
                </a:lnSpc>
                <a:spcBef>
                  <a:spcPct val="0"/>
                </a:spcBef>
                <a:defRPr sz="1400"/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使用</a:t>
              </a:r>
              <a:r>
                <a:rPr lang="en-US" altLang="zh-CN" dirty="0"/>
                <a:t>Wis3D</a:t>
              </a:r>
              <a:r>
                <a:rPr lang="zh-CN" altLang="en-US" dirty="0"/>
                <a:t>进行过程中的可视化</a:t>
              </a:r>
              <a:endParaRPr lang="en-US" altLang="zh-CN" dirty="0"/>
            </a:p>
            <a:p>
              <a:pPr>
                <a:lnSpc>
                  <a:spcPct val="125000"/>
                </a:lnSpc>
                <a:spcAft>
                  <a:spcPts val="500"/>
                </a:spcAft>
              </a:pPr>
              <a:r>
                <a:rPr lang="zh-CN" altLang="en-US" dirty="0"/>
                <a:t>保存算法过程中产生的点云和</a:t>
              </a:r>
              <a:r>
                <a:rPr lang="en-US" altLang="zh-CN" dirty="0"/>
                <a:t>Mesh</a:t>
              </a:r>
              <a:r>
                <a:rPr lang="zh-CN" altLang="en-US" dirty="0"/>
                <a:t>数据</a:t>
              </a:r>
              <a:endParaRPr lang="en-US" altLang="zh-CN" dirty="0"/>
            </a:p>
          </p:txBody>
        </p:sp>
        <p:sp>
          <p:nvSpPr>
            <p:cNvPr id="69" name="ïṧḻíďé">
              <a:extLst>
                <a:ext uri="{FF2B5EF4-FFF2-40B4-BE49-F238E27FC236}">
                  <a16:creationId xmlns:a16="http://schemas.microsoft.com/office/drawing/2014/main" id="{106971F7-D55B-4304-BEE0-CBEF73F270FB}"/>
                </a:ext>
              </a:extLst>
            </p:cNvPr>
            <p:cNvSpPr/>
            <p:nvPr/>
          </p:nvSpPr>
          <p:spPr>
            <a:xfrm>
              <a:off x="913897" y="4286277"/>
              <a:ext cx="1828978" cy="446763"/>
            </a:xfrm>
            <a:prstGeom prst="rect">
              <a:avLst/>
            </a:prstGeom>
          </p:spPr>
          <p:txBody>
            <a:bodyPr wrap="square" lIns="91440" tIns="45720" rIns="91440" bIns="45720" anchor="ctr" anchorCtr="0">
              <a:norm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</a:defRPr>
              </a:lvl9pPr>
            </a:lstStyle>
            <a:p>
              <a:pPr lvl="0" algn="ctr">
                <a:lnSpc>
                  <a:spcPct val="120000"/>
                </a:lnSpc>
                <a:spcAft>
                  <a:spcPts val="100"/>
                </a:spcAft>
              </a:pPr>
              <a:r>
                <a:rPr lang="zh-CN" altLang="en-US" sz="1600" b="1" dirty="0"/>
                <a:t>可视化</a:t>
              </a:r>
            </a:p>
          </p:txBody>
        </p:sp>
      </p:grpSp>
      <p:grpSp>
        <p:nvGrpSpPr>
          <p:cNvPr id="114" name="组合 113">
            <a:extLst>
              <a:ext uri="{FF2B5EF4-FFF2-40B4-BE49-F238E27FC236}">
                <a16:creationId xmlns:a16="http://schemas.microsoft.com/office/drawing/2014/main" id="{23E4D57B-D2F8-417F-957C-027194DCB2FB}"/>
              </a:ext>
            </a:extLst>
          </p:cNvPr>
          <p:cNvGrpSpPr>
            <a:grpSpLocks noChangeAspect="1"/>
          </p:cNvGrpSpPr>
          <p:nvPr/>
        </p:nvGrpSpPr>
        <p:grpSpPr>
          <a:xfrm>
            <a:off x="1788329" y="2017893"/>
            <a:ext cx="314316" cy="360000"/>
            <a:chOff x="10118519" y="1372122"/>
            <a:chExt cx="456638" cy="523007"/>
          </a:xfrm>
          <a:solidFill>
            <a:schemeClr val="bg1"/>
          </a:solidFill>
        </p:grpSpPr>
        <p:sp>
          <p:nvSpPr>
            <p:cNvPr id="115" name="任意多边形: 形状 114">
              <a:extLst>
                <a:ext uri="{FF2B5EF4-FFF2-40B4-BE49-F238E27FC236}">
                  <a16:creationId xmlns:a16="http://schemas.microsoft.com/office/drawing/2014/main" id="{07CC2874-0098-48EA-8602-40D3FA74DB3A}"/>
                </a:ext>
              </a:extLst>
            </p:cNvPr>
            <p:cNvSpPr/>
            <p:nvPr/>
          </p:nvSpPr>
          <p:spPr>
            <a:xfrm>
              <a:off x="10118519" y="1372122"/>
              <a:ext cx="388125" cy="438750"/>
            </a:xfrm>
            <a:custGeom>
              <a:avLst/>
              <a:gdLst>
                <a:gd name="connsiteX0" fmla="*/ 388901 w 388125"/>
                <a:gd name="connsiteY0" fmla="*/ 44027 h 438750"/>
                <a:gd name="connsiteX1" fmla="*/ 344908 w 388125"/>
                <a:gd name="connsiteY1" fmla="*/ 0 h 438750"/>
                <a:gd name="connsiteX2" fmla="*/ 42255 w 388125"/>
                <a:gd name="connsiteY2" fmla="*/ 0 h 438750"/>
                <a:gd name="connsiteX3" fmla="*/ 0 w 388125"/>
                <a:gd name="connsiteY3" fmla="*/ 42255 h 438750"/>
                <a:gd name="connsiteX4" fmla="*/ 0 w 388125"/>
                <a:gd name="connsiteY4" fmla="*/ 409489 h 438750"/>
                <a:gd name="connsiteX5" fmla="*/ 44027 w 388125"/>
                <a:gd name="connsiteY5" fmla="*/ 453516 h 438750"/>
                <a:gd name="connsiteX6" fmla="*/ 344858 w 388125"/>
                <a:gd name="connsiteY6" fmla="*/ 453516 h 438750"/>
                <a:gd name="connsiteX7" fmla="*/ 388884 w 388125"/>
                <a:gd name="connsiteY7" fmla="*/ 409489 h 438750"/>
                <a:gd name="connsiteX8" fmla="*/ 388884 w 388125"/>
                <a:gd name="connsiteY8" fmla="*/ 44027 h 438750"/>
                <a:gd name="connsiteX9" fmla="*/ 388901 w 388125"/>
                <a:gd name="connsiteY9" fmla="*/ 44027 h 438750"/>
                <a:gd name="connsiteX10" fmla="*/ 345043 w 388125"/>
                <a:gd name="connsiteY10" fmla="*/ 376211 h 438750"/>
                <a:gd name="connsiteX11" fmla="*/ 311580 w 388125"/>
                <a:gd name="connsiteY11" fmla="*/ 409674 h 438750"/>
                <a:gd name="connsiteX12" fmla="*/ 77304 w 388125"/>
                <a:gd name="connsiteY12" fmla="*/ 409674 h 438750"/>
                <a:gd name="connsiteX13" fmla="*/ 43841 w 388125"/>
                <a:gd name="connsiteY13" fmla="*/ 376211 h 438750"/>
                <a:gd name="connsiteX14" fmla="*/ 43841 w 388125"/>
                <a:gd name="connsiteY14" fmla="*/ 76174 h 438750"/>
                <a:gd name="connsiteX15" fmla="*/ 77304 w 388125"/>
                <a:gd name="connsiteY15" fmla="*/ 42711 h 438750"/>
                <a:gd name="connsiteX16" fmla="*/ 311580 w 388125"/>
                <a:gd name="connsiteY16" fmla="*/ 42711 h 438750"/>
                <a:gd name="connsiteX17" fmla="*/ 345026 w 388125"/>
                <a:gd name="connsiteY17" fmla="*/ 76174 h 438750"/>
                <a:gd name="connsiteX18" fmla="*/ 345043 w 388125"/>
                <a:gd name="connsiteY18" fmla="*/ 376211 h 438750"/>
                <a:gd name="connsiteX19" fmla="*/ 345043 w 388125"/>
                <a:gd name="connsiteY19" fmla="*/ 376211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</a:cxnLst>
              <a:rect l="l" t="t" r="r" b="b"/>
              <a:pathLst>
                <a:path w="388125" h="438750">
                  <a:moveTo>
                    <a:pt x="388901" y="44027"/>
                  </a:moveTo>
                  <a:cubicBezTo>
                    <a:pt x="388901" y="19710"/>
                    <a:pt x="369191" y="0"/>
                    <a:pt x="344908" y="0"/>
                  </a:cubicBezTo>
                  <a:lnTo>
                    <a:pt x="42255" y="0"/>
                  </a:lnTo>
                  <a:cubicBezTo>
                    <a:pt x="18917" y="0"/>
                    <a:pt x="0" y="18917"/>
                    <a:pt x="0" y="42255"/>
                  </a:cubicBezTo>
                  <a:lnTo>
                    <a:pt x="0" y="409489"/>
                  </a:lnTo>
                  <a:cubicBezTo>
                    <a:pt x="0" y="433806"/>
                    <a:pt x="19710" y="453516"/>
                    <a:pt x="44027" y="453516"/>
                  </a:cubicBezTo>
                  <a:lnTo>
                    <a:pt x="344858" y="453516"/>
                  </a:lnTo>
                  <a:cubicBezTo>
                    <a:pt x="369174" y="453516"/>
                    <a:pt x="388884" y="433806"/>
                    <a:pt x="388884" y="409489"/>
                  </a:cubicBezTo>
                  <a:lnTo>
                    <a:pt x="388884" y="44027"/>
                  </a:lnTo>
                  <a:lnTo>
                    <a:pt x="388901" y="44027"/>
                  </a:lnTo>
                  <a:close/>
                  <a:moveTo>
                    <a:pt x="345043" y="376211"/>
                  </a:moveTo>
                  <a:cubicBezTo>
                    <a:pt x="345043" y="394689"/>
                    <a:pt x="330058" y="409674"/>
                    <a:pt x="311580" y="409674"/>
                  </a:cubicBezTo>
                  <a:lnTo>
                    <a:pt x="77304" y="409674"/>
                  </a:lnTo>
                  <a:cubicBezTo>
                    <a:pt x="58826" y="409674"/>
                    <a:pt x="43841" y="394673"/>
                    <a:pt x="43841" y="376211"/>
                  </a:cubicBezTo>
                  <a:lnTo>
                    <a:pt x="43841" y="76174"/>
                  </a:lnTo>
                  <a:cubicBezTo>
                    <a:pt x="43841" y="57696"/>
                    <a:pt x="58826" y="42711"/>
                    <a:pt x="77304" y="42711"/>
                  </a:cubicBezTo>
                  <a:lnTo>
                    <a:pt x="311580" y="42711"/>
                  </a:lnTo>
                  <a:cubicBezTo>
                    <a:pt x="330041" y="42711"/>
                    <a:pt x="345026" y="57696"/>
                    <a:pt x="345026" y="76174"/>
                  </a:cubicBezTo>
                  <a:lnTo>
                    <a:pt x="345043" y="376211"/>
                  </a:lnTo>
                  <a:lnTo>
                    <a:pt x="345043" y="376211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6" name="任意多边形: 形状 115">
              <a:extLst>
                <a:ext uri="{FF2B5EF4-FFF2-40B4-BE49-F238E27FC236}">
                  <a16:creationId xmlns:a16="http://schemas.microsoft.com/office/drawing/2014/main" id="{9DD6AB9C-1C7E-4951-ABDF-2518B8D54F36}"/>
                </a:ext>
              </a:extLst>
            </p:cNvPr>
            <p:cNvSpPr/>
            <p:nvPr/>
          </p:nvSpPr>
          <p:spPr>
            <a:xfrm>
              <a:off x="10203907" y="1456379"/>
              <a:ext cx="371250" cy="438750"/>
            </a:xfrm>
            <a:custGeom>
              <a:avLst/>
              <a:gdLst>
                <a:gd name="connsiteX0" fmla="*/ 320828 w 371250"/>
                <a:gd name="connsiteY0" fmla="*/ 0 h 438750"/>
                <a:gd name="connsiteX1" fmla="*/ 320828 w 371250"/>
                <a:gd name="connsiteY1" fmla="*/ 43858 h 438750"/>
                <a:gd name="connsiteX2" fmla="*/ 345043 w 371250"/>
                <a:gd name="connsiteY2" fmla="*/ 68074 h 438750"/>
                <a:gd name="connsiteX3" fmla="*/ 345043 w 371250"/>
                <a:gd name="connsiteY3" fmla="*/ 386589 h 438750"/>
                <a:gd name="connsiteX4" fmla="*/ 320828 w 371250"/>
                <a:gd name="connsiteY4" fmla="*/ 410805 h 438750"/>
                <a:gd name="connsiteX5" fmla="*/ 65796 w 371250"/>
                <a:gd name="connsiteY5" fmla="*/ 410805 h 438750"/>
                <a:gd name="connsiteX6" fmla="*/ 42711 w 371250"/>
                <a:gd name="connsiteY6" fmla="*/ 387720 h 438750"/>
                <a:gd name="connsiteX7" fmla="*/ 0 w 371250"/>
                <a:gd name="connsiteY7" fmla="*/ 387720 h 438750"/>
                <a:gd name="connsiteX8" fmla="*/ 0 w 371250"/>
                <a:gd name="connsiteY8" fmla="*/ 409472 h 438750"/>
                <a:gd name="connsiteX9" fmla="*/ 44027 w 371250"/>
                <a:gd name="connsiteY9" fmla="*/ 453499 h 438750"/>
                <a:gd name="connsiteX10" fmla="*/ 343676 w 371250"/>
                <a:gd name="connsiteY10" fmla="*/ 453499 h 438750"/>
                <a:gd name="connsiteX11" fmla="*/ 387686 w 371250"/>
                <a:gd name="connsiteY11" fmla="*/ 409472 h 438750"/>
                <a:gd name="connsiteX12" fmla="*/ 387686 w 371250"/>
                <a:gd name="connsiteY12" fmla="*/ 44027 h 438750"/>
                <a:gd name="connsiteX13" fmla="*/ 343676 w 371250"/>
                <a:gd name="connsiteY13" fmla="*/ 0 h 438750"/>
                <a:gd name="connsiteX14" fmla="*/ 320828 w 371250"/>
                <a:gd name="connsiteY14" fmla="*/ 0 h 43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</a:cxnLst>
              <a:rect l="l" t="t" r="r" b="b"/>
              <a:pathLst>
                <a:path w="371250" h="438750">
                  <a:moveTo>
                    <a:pt x="320828" y="0"/>
                  </a:moveTo>
                  <a:lnTo>
                    <a:pt x="320828" y="43858"/>
                  </a:lnTo>
                  <a:cubicBezTo>
                    <a:pt x="334193" y="43858"/>
                    <a:pt x="345043" y="54709"/>
                    <a:pt x="345043" y="68074"/>
                  </a:cubicBezTo>
                  <a:lnTo>
                    <a:pt x="345043" y="386589"/>
                  </a:lnTo>
                  <a:cubicBezTo>
                    <a:pt x="345043" y="399954"/>
                    <a:pt x="334193" y="410805"/>
                    <a:pt x="320828" y="410805"/>
                  </a:cubicBezTo>
                  <a:lnTo>
                    <a:pt x="65796" y="410805"/>
                  </a:lnTo>
                  <a:cubicBezTo>
                    <a:pt x="53055" y="410805"/>
                    <a:pt x="42711" y="400478"/>
                    <a:pt x="42711" y="387720"/>
                  </a:cubicBezTo>
                  <a:lnTo>
                    <a:pt x="0" y="387720"/>
                  </a:lnTo>
                  <a:lnTo>
                    <a:pt x="0" y="409472"/>
                  </a:lnTo>
                  <a:cubicBezTo>
                    <a:pt x="0" y="433789"/>
                    <a:pt x="19710" y="453499"/>
                    <a:pt x="44027" y="453499"/>
                  </a:cubicBezTo>
                  <a:lnTo>
                    <a:pt x="343676" y="453499"/>
                  </a:lnTo>
                  <a:cubicBezTo>
                    <a:pt x="367976" y="453499"/>
                    <a:pt x="387686" y="433772"/>
                    <a:pt x="387686" y="409472"/>
                  </a:cubicBezTo>
                  <a:lnTo>
                    <a:pt x="387686" y="44027"/>
                  </a:lnTo>
                  <a:cubicBezTo>
                    <a:pt x="387686" y="19710"/>
                    <a:pt x="367976" y="0"/>
                    <a:pt x="343676" y="0"/>
                  </a:cubicBezTo>
                  <a:lnTo>
                    <a:pt x="320828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7" name="任意多边形: 形状 116">
              <a:extLst>
                <a:ext uri="{FF2B5EF4-FFF2-40B4-BE49-F238E27FC236}">
                  <a16:creationId xmlns:a16="http://schemas.microsoft.com/office/drawing/2014/main" id="{24FC6EDA-07D1-4B1B-AA18-2DECD79F7D2C}"/>
                </a:ext>
              </a:extLst>
            </p:cNvPr>
            <p:cNvSpPr/>
            <p:nvPr/>
          </p:nvSpPr>
          <p:spPr>
            <a:xfrm>
              <a:off x="10196195" y="1471347"/>
              <a:ext cx="236250" cy="33750"/>
            </a:xfrm>
            <a:custGeom>
              <a:avLst/>
              <a:gdLst>
                <a:gd name="connsiteX0" fmla="*/ 21583 w 236250"/>
                <a:gd name="connsiteY0" fmla="*/ 42711 h 33750"/>
                <a:gd name="connsiteX1" fmla="*/ 215831 w 236250"/>
                <a:gd name="connsiteY1" fmla="*/ 42711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11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11"/>
                  </a:moveTo>
                  <a:lnTo>
                    <a:pt x="215831" y="42711"/>
                  </a:lnTo>
                  <a:cubicBezTo>
                    <a:pt x="227762" y="42711"/>
                    <a:pt x="237414" y="33294"/>
                    <a:pt x="237414" y="21364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64"/>
                  </a:cubicBezTo>
                  <a:cubicBezTo>
                    <a:pt x="17" y="33294"/>
                    <a:pt x="9653" y="42711"/>
                    <a:pt x="21583" y="427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8" name="任意多边形: 形状 117">
              <a:extLst>
                <a:ext uri="{FF2B5EF4-FFF2-40B4-BE49-F238E27FC236}">
                  <a16:creationId xmlns:a16="http://schemas.microsoft.com/office/drawing/2014/main" id="{EFB20EBC-B82F-4B2C-89D1-6FFCEF2A5A73}"/>
                </a:ext>
              </a:extLst>
            </p:cNvPr>
            <p:cNvSpPr/>
            <p:nvPr/>
          </p:nvSpPr>
          <p:spPr>
            <a:xfrm>
              <a:off x="10196195" y="154291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27"/>
                    <a:pt x="237414" y="21347"/>
                  </a:cubicBezTo>
                  <a:cubicBezTo>
                    <a:pt x="237414" y="9416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16"/>
                    <a:pt x="0" y="21347"/>
                  </a:cubicBezTo>
                  <a:cubicBezTo>
                    <a:pt x="17" y="33227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9" name="任意多边形: 形状 118">
              <a:extLst>
                <a:ext uri="{FF2B5EF4-FFF2-40B4-BE49-F238E27FC236}">
                  <a16:creationId xmlns:a16="http://schemas.microsoft.com/office/drawing/2014/main" id="{4356C305-E6CD-4FEF-BDCC-6DAB805B9778}"/>
                </a:ext>
              </a:extLst>
            </p:cNvPr>
            <p:cNvSpPr/>
            <p:nvPr/>
          </p:nvSpPr>
          <p:spPr>
            <a:xfrm>
              <a:off x="10196195" y="1614464"/>
              <a:ext cx="236250" cy="33750"/>
            </a:xfrm>
            <a:custGeom>
              <a:avLst/>
              <a:gdLst>
                <a:gd name="connsiteX0" fmla="*/ 21583 w 236250"/>
                <a:gd name="connsiteY0" fmla="*/ 42694 h 33750"/>
                <a:gd name="connsiteX1" fmla="*/ 215831 w 236250"/>
                <a:gd name="connsiteY1" fmla="*/ 42694 h 33750"/>
                <a:gd name="connsiteX2" fmla="*/ 237414 w 236250"/>
                <a:gd name="connsiteY2" fmla="*/ 21347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47 h 33750"/>
                <a:gd name="connsiteX6" fmla="*/ 21583 w 236250"/>
                <a:gd name="connsiteY6" fmla="*/ 42694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694"/>
                  </a:moveTo>
                  <a:lnTo>
                    <a:pt x="215831" y="42694"/>
                  </a:lnTo>
                  <a:cubicBezTo>
                    <a:pt x="227762" y="42694"/>
                    <a:pt x="237414" y="33244"/>
                    <a:pt x="237414" y="21347"/>
                  </a:cubicBezTo>
                  <a:cubicBezTo>
                    <a:pt x="237414" y="9433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33"/>
                    <a:pt x="0" y="21347"/>
                  </a:cubicBezTo>
                  <a:cubicBezTo>
                    <a:pt x="17" y="33244"/>
                    <a:pt x="9653" y="42694"/>
                    <a:pt x="21583" y="42694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0" name="任意多边形: 形状 119">
              <a:extLst>
                <a:ext uri="{FF2B5EF4-FFF2-40B4-BE49-F238E27FC236}">
                  <a16:creationId xmlns:a16="http://schemas.microsoft.com/office/drawing/2014/main" id="{C80F9A84-FAC4-4141-B60B-F4C5506ABC7D}"/>
                </a:ext>
              </a:extLst>
            </p:cNvPr>
            <p:cNvSpPr/>
            <p:nvPr/>
          </p:nvSpPr>
          <p:spPr>
            <a:xfrm>
              <a:off x="10196195" y="1683668"/>
              <a:ext cx="236250" cy="33750"/>
            </a:xfrm>
            <a:custGeom>
              <a:avLst/>
              <a:gdLst>
                <a:gd name="connsiteX0" fmla="*/ 21583 w 236250"/>
                <a:gd name="connsiteY0" fmla="*/ 42727 h 33750"/>
                <a:gd name="connsiteX1" fmla="*/ 215831 w 236250"/>
                <a:gd name="connsiteY1" fmla="*/ 42727 h 33750"/>
                <a:gd name="connsiteX2" fmla="*/ 237414 w 236250"/>
                <a:gd name="connsiteY2" fmla="*/ 21364 h 33750"/>
                <a:gd name="connsiteX3" fmla="*/ 215831 w 236250"/>
                <a:gd name="connsiteY3" fmla="*/ 0 h 33750"/>
                <a:gd name="connsiteX4" fmla="*/ 21583 w 236250"/>
                <a:gd name="connsiteY4" fmla="*/ 0 h 33750"/>
                <a:gd name="connsiteX5" fmla="*/ 0 w 236250"/>
                <a:gd name="connsiteY5" fmla="*/ 21364 h 33750"/>
                <a:gd name="connsiteX6" fmla="*/ 21583 w 236250"/>
                <a:gd name="connsiteY6" fmla="*/ 42727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36250" h="33750">
                  <a:moveTo>
                    <a:pt x="21583" y="42727"/>
                  </a:moveTo>
                  <a:lnTo>
                    <a:pt x="215831" y="42727"/>
                  </a:lnTo>
                  <a:cubicBezTo>
                    <a:pt x="227762" y="42727"/>
                    <a:pt x="237414" y="33294"/>
                    <a:pt x="237414" y="21364"/>
                  </a:cubicBezTo>
                  <a:cubicBezTo>
                    <a:pt x="237414" y="9467"/>
                    <a:pt x="227762" y="0"/>
                    <a:pt x="215831" y="0"/>
                  </a:cubicBezTo>
                  <a:lnTo>
                    <a:pt x="21583" y="0"/>
                  </a:lnTo>
                  <a:cubicBezTo>
                    <a:pt x="9653" y="0"/>
                    <a:pt x="0" y="9467"/>
                    <a:pt x="0" y="21364"/>
                  </a:cubicBezTo>
                  <a:cubicBezTo>
                    <a:pt x="17" y="33294"/>
                    <a:pt x="9653" y="42727"/>
                    <a:pt x="21583" y="4272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21" name="组合 120">
            <a:extLst>
              <a:ext uri="{FF2B5EF4-FFF2-40B4-BE49-F238E27FC236}">
                <a16:creationId xmlns:a16="http://schemas.microsoft.com/office/drawing/2014/main" id="{3355D574-F89B-417C-BC12-9FD66024175E}"/>
              </a:ext>
            </a:extLst>
          </p:cNvPr>
          <p:cNvGrpSpPr>
            <a:grpSpLocks noChangeAspect="1"/>
          </p:cNvGrpSpPr>
          <p:nvPr/>
        </p:nvGrpSpPr>
        <p:grpSpPr>
          <a:xfrm>
            <a:off x="3852588" y="2012797"/>
            <a:ext cx="336310" cy="360000"/>
            <a:chOff x="22153033" y="3278709"/>
            <a:chExt cx="492531" cy="527226"/>
          </a:xfrm>
          <a:solidFill>
            <a:schemeClr val="bg1"/>
          </a:solidFill>
        </p:grpSpPr>
        <p:sp>
          <p:nvSpPr>
            <p:cNvPr id="122" name="任意多边形: 形状 121">
              <a:extLst>
                <a:ext uri="{FF2B5EF4-FFF2-40B4-BE49-F238E27FC236}">
                  <a16:creationId xmlns:a16="http://schemas.microsoft.com/office/drawing/2014/main" id="{09386078-2234-479E-89D7-41C53F9D7990}"/>
                </a:ext>
              </a:extLst>
            </p:cNvPr>
            <p:cNvSpPr/>
            <p:nvPr/>
          </p:nvSpPr>
          <p:spPr>
            <a:xfrm>
              <a:off x="22493689" y="3278709"/>
              <a:ext cx="151875" cy="151875"/>
            </a:xfrm>
            <a:custGeom>
              <a:avLst/>
              <a:gdLst>
                <a:gd name="connsiteX0" fmla="*/ 81405 w 151875"/>
                <a:gd name="connsiteY0" fmla="*/ 162810 h 151875"/>
                <a:gd name="connsiteX1" fmla="*/ 162810 w 151875"/>
                <a:gd name="connsiteY1" fmla="*/ 81405 h 151875"/>
                <a:gd name="connsiteX2" fmla="*/ 81405 w 151875"/>
                <a:gd name="connsiteY2" fmla="*/ 0 h 151875"/>
                <a:gd name="connsiteX3" fmla="*/ 0 w 151875"/>
                <a:gd name="connsiteY3" fmla="*/ 81405 h 151875"/>
                <a:gd name="connsiteX4" fmla="*/ 81405 w 151875"/>
                <a:gd name="connsiteY4" fmla="*/ 162810 h 151875"/>
                <a:gd name="connsiteX5" fmla="*/ 81405 w 151875"/>
                <a:gd name="connsiteY5" fmla="*/ 37699 h 151875"/>
                <a:gd name="connsiteX6" fmla="*/ 125128 w 151875"/>
                <a:gd name="connsiteY6" fmla="*/ 81405 h 151875"/>
                <a:gd name="connsiteX7" fmla="*/ 81405 w 151875"/>
                <a:gd name="connsiteY7" fmla="*/ 125111 h 151875"/>
                <a:gd name="connsiteX8" fmla="*/ 37699 w 151875"/>
                <a:gd name="connsiteY8" fmla="*/ 81405 h 151875"/>
                <a:gd name="connsiteX9" fmla="*/ 81405 w 151875"/>
                <a:gd name="connsiteY9" fmla="*/ 37699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162810"/>
                  </a:moveTo>
                  <a:cubicBezTo>
                    <a:pt x="126292" y="162810"/>
                    <a:pt x="162810" y="126309"/>
                    <a:pt x="162810" y="81405"/>
                  </a:cubicBezTo>
                  <a:cubicBezTo>
                    <a:pt x="162810" y="36501"/>
                    <a:pt x="126292" y="0"/>
                    <a:pt x="81405" y="0"/>
                  </a:cubicBezTo>
                  <a:cubicBezTo>
                    <a:pt x="36517" y="0"/>
                    <a:pt x="0" y="36518"/>
                    <a:pt x="0" y="81405"/>
                  </a:cubicBezTo>
                  <a:cubicBezTo>
                    <a:pt x="0" y="126293"/>
                    <a:pt x="36517" y="162810"/>
                    <a:pt x="81405" y="162810"/>
                  </a:cubicBezTo>
                  <a:close/>
                  <a:moveTo>
                    <a:pt x="81405" y="37699"/>
                  </a:moveTo>
                  <a:cubicBezTo>
                    <a:pt x="105502" y="37699"/>
                    <a:pt x="125128" y="57308"/>
                    <a:pt x="125128" y="81405"/>
                  </a:cubicBezTo>
                  <a:cubicBezTo>
                    <a:pt x="125128" y="105503"/>
                    <a:pt x="105502" y="125111"/>
                    <a:pt x="81405" y="125111"/>
                  </a:cubicBezTo>
                  <a:cubicBezTo>
                    <a:pt x="57308" y="125111"/>
                    <a:pt x="37699" y="105503"/>
                    <a:pt x="37699" y="81405"/>
                  </a:cubicBezTo>
                  <a:cubicBezTo>
                    <a:pt x="37699" y="57291"/>
                    <a:pt x="57324" y="37699"/>
                    <a:pt x="81405" y="37699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3" name="任意多边形: 形状 122">
              <a:extLst>
                <a:ext uri="{FF2B5EF4-FFF2-40B4-BE49-F238E27FC236}">
                  <a16:creationId xmlns:a16="http://schemas.microsoft.com/office/drawing/2014/main" id="{3E406E8A-8ABD-4AA4-99FE-14B9DA7CDD15}"/>
                </a:ext>
              </a:extLst>
            </p:cNvPr>
            <p:cNvSpPr/>
            <p:nvPr/>
          </p:nvSpPr>
          <p:spPr>
            <a:xfrm>
              <a:off x="22493689" y="3464824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405 h 151875"/>
                <a:gd name="connsiteX2" fmla="*/ 81405 w 151875"/>
                <a:gd name="connsiteY2" fmla="*/ 162827 h 151875"/>
                <a:gd name="connsiteX3" fmla="*/ 162810 w 151875"/>
                <a:gd name="connsiteY3" fmla="*/ 81405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405 h 151875"/>
                <a:gd name="connsiteX7" fmla="*/ 81405 w 151875"/>
                <a:gd name="connsiteY7" fmla="*/ 37716 h 151875"/>
                <a:gd name="connsiteX8" fmla="*/ 125128 w 151875"/>
                <a:gd name="connsiteY8" fmla="*/ 81405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34"/>
                    <a:pt x="0" y="81405"/>
                  </a:cubicBezTo>
                  <a:cubicBezTo>
                    <a:pt x="0" y="126309"/>
                    <a:pt x="36517" y="162827"/>
                    <a:pt x="81405" y="162827"/>
                  </a:cubicBezTo>
                  <a:cubicBezTo>
                    <a:pt x="126292" y="162827"/>
                    <a:pt x="162810" y="126309"/>
                    <a:pt x="162810" y="81405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19"/>
                    <a:pt x="37699" y="81405"/>
                  </a:cubicBezTo>
                  <a:cubicBezTo>
                    <a:pt x="37699" y="57324"/>
                    <a:pt x="57308" y="37716"/>
                    <a:pt x="81405" y="37716"/>
                  </a:cubicBezTo>
                  <a:cubicBezTo>
                    <a:pt x="105502" y="37716"/>
                    <a:pt x="125128" y="57324"/>
                    <a:pt x="125128" y="81405"/>
                  </a:cubicBezTo>
                  <a:cubicBezTo>
                    <a:pt x="125128" y="105519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4" name="任意多边形: 形状 123">
              <a:extLst>
                <a:ext uri="{FF2B5EF4-FFF2-40B4-BE49-F238E27FC236}">
                  <a16:creationId xmlns:a16="http://schemas.microsoft.com/office/drawing/2014/main" id="{3BDA67B2-A44D-4F3F-9CF7-61434155271F}"/>
                </a:ext>
              </a:extLst>
            </p:cNvPr>
            <p:cNvSpPr/>
            <p:nvPr/>
          </p:nvSpPr>
          <p:spPr>
            <a:xfrm>
              <a:off x="22493689" y="3654060"/>
              <a:ext cx="151875" cy="151875"/>
            </a:xfrm>
            <a:custGeom>
              <a:avLst/>
              <a:gdLst>
                <a:gd name="connsiteX0" fmla="*/ 81405 w 151875"/>
                <a:gd name="connsiteY0" fmla="*/ 0 h 151875"/>
                <a:gd name="connsiteX1" fmla="*/ 0 w 151875"/>
                <a:gd name="connsiteY1" fmla="*/ 81388 h 151875"/>
                <a:gd name="connsiteX2" fmla="*/ 81405 w 151875"/>
                <a:gd name="connsiteY2" fmla="*/ 162793 h 151875"/>
                <a:gd name="connsiteX3" fmla="*/ 162810 w 151875"/>
                <a:gd name="connsiteY3" fmla="*/ 81388 h 151875"/>
                <a:gd name="connsiteX4" fmla="*/ 81405 w 151875"/>
                <a:gd name="connsiteY4" fmla="*/ 0 h 151875"/>
                <a:gd name="connsiteX5" fmla="*/ 81405 w 151875"/>
                <a:gd name="connsiteY5" fmla="*/ 125111 h 151875"/>
                <a:gd name="connsiteX6" fmla="*/ 37699 w 151875"/>
                <a:gd name="connsiteY6" fmla="*/ 81388 h 151875"/>
                <a:gd name="connsiteX7" fmla="*/ 81405 w 151875"/>
                <a:gd name="connsiteY7" fmla="*/ 37682 h 151875"/>
                <a:gd name="connsiteX8" fmla="*/ 125128 w 151875"/>
                <a:gd name="connsiteY8" fmla="*/ 81388 h 151875"/>
                <a:gd name="connsiteX9" fmla="*/ 81405 w 151875"/>
                <a:gd name="connsiteY9" fmla="*/ 125111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</a:cxnLst>
              <a:rect l="l" t="t" r="r" b="b"/>
              <a:pathLst>
                <a:path w="151875" h="151875">
                  <a:moveTo>
                    <a:pt x="81405" y="0"/>
                  </a:moveTo>
                  <a:cubicBezTo>
                    <a:pt x="36517" y="0"/>
                    <a:pt x="0" y="36517"/>
                    <a:pt x="0" y="81388"/>
                  </a:cubicBezTo>
                  <a:cubicBezTo>
                    <a:pt x="0" y="126276"/>
                    <a:pt x="36517" y="162793"/>
                    <a:pt x="81405" y="162793"/>
                  </a:cubicBezTo>
                  <a:cubicBezTo>
                    <a:pt x="126292" y="162793"/>
                    <a:pt x="162810" y="126276"/>
                    <a:pt x="162810" y="81388"/>
                  </a:cubicBezTo>
                  <a:cubicBezTo>
                    <a:pt x="162827" y="36517"/>
                    <a:pt x="126292" y="0"/>
                    <a:pt x="81405" y="0"/>
                  </a:cubicBezTo>
                  <a:close/>
                  <a:moveTo>
                    <a:pt x="81405" y="125111"/>
                  </a:moveTo>
                  <a:cubicBezTo>
                    <a:pt x="57308" y="125111"/>
                    <a:pt x="37699" y="105503"/>
                    <a:pt x="37699" y="81388"/>
                  </a:cubicBezTo>
                  <a:cubicBezTo>
                    <a:pt x="37699" y="57291"/>
                    <a:pt x="57308" y="37682"/>
                    <a:pt x="81405" y="37682"/>
                  </a:cubicBezTo>
                  <a:cubicBezTo>
                    <a:pt x="105502" y="37682"/>
                    <a:pt x="125128" y="57291"/>
                    <a:pt x="125128" y="81388"/>
                  </a:cubicBezTo>
                  <a:cubicBezTo>
                    <a:pt x="125128" y="105503"/>
                    <a:pt x="105502" y="125111"/>
                    <a:pt x="81405" y="125111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5" name="任意多边形: 形状 124">
              <a:extLst>
                <a:ext uri="{FF2B5EF4-FFF2-40B4-BE49-F238E27FC236}">
                  <a16:creationId xmlns:a16="http://schemas.microsoft.com/office/drawing/2014/main" id="{7BFEA11C-E0C5-4513-A19D-1412F1585F12}"/>
                </a:ext>
              </a:extLst>
            </p:cNvPr>
            <p:cNvSpPr/>
            <p:nvPr/>
          </p:nvSpPr>
          <p:spPr>
            <a:xfrm>
              <a:off x="22153050" y="3311953"/>
              <a:ext cx="303750" cy="50625"/>
            </a:xfrm>
            <a:custGeom>
              <a:avLst/>
              <a:gdLst>
                <a:gd name="connsiteX0" fmla="*/ 288799 w 303750"/>
                <a:gd name="connsiteY0" fmla="*/ 0 h 50625"/>
                <a:gd name="connsiteX1" fmla="*/ 28266 w 303750"/>
                <a:gd name="connsiteY1" fmla="*/ 0 h 50625"/>
                <a:gd name="connsiteX2" fmla="*/ 0 w 303750"/>
                <a:gd name="connsiteY2" fmla="*/ 28434 h 50625"/>
                <a:gd name="connsiteX3" fmla="*/ 28283 w 303750"/>
                <a:gd name="connsiteY3" fmla="*/ 56852 h 50625"/>
                <a:gd name="connsiteX4" fmla="*/ 288799 w 303750"/>
                <a:gd name="connsiteY4" fmla="*/ 56852 h 50625"/>
                <a:gd name="connsiteX5" fmla="*/ 317081 w 303750"/>
                <a:gd name="connsiteY5" fmla="*/ 28434 h 50625"/>
                <a:gd name="connsiteX6" fmla="*/ 288799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799" y="0"/>
                  </a:moveTo>
                  <a:lnTo>
                    <a:pt x="28266" y="0"/>
                  </a:lnTo>
                  <a:cubicBezTo>
                    <a:pt x="12656" y="0"/>
                    <a:pt x="0" y="12825"/>
                    <a:pt x="0" y="28434"/>
                  </a:cubicBezTo>
                  <a:cubicBezTo>
                    <a:pt x="0" y="44044"/>
                    <a:pt x="12656" y="56852"/>
                    <a:pt x="28283" y="56852"/>
                  </a:cubicBezTo>
                  <a:lnTo>
                    <a:pt x="288799" y="56852"/>
                  </a:lnTo>
                  <a:cubicBezTo>
                    <a:pt x="304425" y="56852"/>
                    <a:pt x="317081" y="44044"/>
                    <a:pt x="317081" y="28434"/>
                  </a:cubicBezTo>
                  <a:cubicBezTo>
                    <a:pt x="317081" y="12825"/>
                    <a:pt x="304425" y="0"/>
                    <a:pt x="288799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6" name="任意多边形: 形状 125">
              <a:extLst>
                <a:ext uri="{FF2B5EF4-FFF2-40B4-BE49-F238E27FC236}">
                  <a16:creationId xmlns:a16="http://schemas.microsoft.com/office/drawing/2014/main" id="{2E9C5C82-95F4-4050-92D3-60F62FE84F5C}"/>
                </a:ext>
              </a:extLst>
            </p:cNvPr>
            <p:cNvSpPr/>
            <p:nvPr/>
          </p:nvSpPr>
          <p:spPr>
            <a:xfrm>
              <a:off x="22153033" y="3492313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8418 h 50625"/>
                <a:gd name="connsiteX3" fmla="*/ 28282 w 303750"/>
                <a:gd name="connsiteY3" fmla="*/ 56852 h 50625"/>
                <a:gd name="connsiteX4" fmla="*/ 288799 w 303750"/>
                <a:gd name="connsiteY4" fmla="*/ 56852 h 50625"/>
                <a:gd name="connsiteX5" fmla="*/ 317098 w 303750"/>
                <a:gd name="connsiteY5" fmla="*/ 28418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808"/>
                    <a:pt x="0" y="28418"/>
                  </a:cubicBezTo>
                  <a:cubicBezTo>
                    <a:pt x="0" y="44044"/>
                    <a:pt x="12656" y="56852"/>
                    <a:pt x="28282" y="56852"/>
                  </a:cubicBezTo>
                  <a:lnTo>
                    <a:pt x="288799" y="56852"/>
                  </a:lnTo>
                  <a:cubicBezTo>
                    <a:pt x="304442" y="56852"/>
                    <a:pt x="317098" y="44044"/>
                    <a:pt x="317098" y="28418"/>
                  </a:cubicBezTo>
                  <a:cubicBezTo>
                    <a:pt x="317098" y="12808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7" name="任意多边形: 形状 126">
              <a:extLst>
                <a:ext uri="{FF2B5EF4-FFF2-40B4-BE49-F238E27FC236}">
                  <a16:creationId xmlns:a16="http://schemas.microsoft.com/office/drawing/2014/main" id="{EF2E5BF0-B378-4AF8-ACA9-0B6C7BCA5024}"/>
                </a:ext>
              </a:extLst>
            </p:cNvPr>
            <p:cNvSpPr/>
            <p:nvPr/>
          </p:nvSpPr>
          <p:spPr>
            <a:xfrm>
              <a:off x="22153033" y="3687776"/>
              <a:ext cx="303750" cy="50625"/>
            </a:xfrm>
            <a:custGeom>
              <a:avLst/>
              <a:gdLst>
                <a:gd name="connsiteX0" fmla="*/ 288816 w 303750"/>
                <a:gd name="connsiteY0" fmla="*/ 0 h 50625"/>
                <a:gd name="connsiteX1" fmla="*/ 28282 w 303750"/>
                <a:gd name="connsiteY1" fmla="*/ 0 h 50625"/>
                <a:gd name="connsiteX2" fmla="*/ 0 w 303750"/>
                <a:gd name="connsiteY2" fmla="*/ 27962 h 50625"/>
                <a:gd name="connsiteX3" fmla="*/ 28282 w 303750"/>
                <a:gd name="connsiteY3" fmla="*/ 55941 h 50625"/>
                <a:gd name="connsiteX4" fmla="*/ 288799 w 303750"/>
                <a:gd name="connsiteY4" fmla="*/ 55941 h 50625"/>
                <a:gd name="connsiteX5" fmla="*/ 317098 w 303750"/>
                <a:gd name="connsiteY5" fmla="*/ 27962 h 50625"/>
                <a:gd name="connsiteX6" fmla="*/ 288816 w 303750"/>
                <a:gd name="connsiteY6" fmla="*/ 0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303750" h="50625">
                  <a:moveTo>
                    <a:pt x="288816" y="0"/>
                  </a:moveTo>
                  <a:lnTo>
                    <a:pt x="28282" y="0"/>
                  </a:lnTo>
                  <a:cubicBezTo>
                    <a:pt x="12656" y="0"/>
                    <a:pt x="0" y="12336"/>
                    <a:pt x="0" y="27962"/>
                  </a:cubicBezTo>
                  <a:cubicBezTo>
                    <a:pt x="0" y="43605"/>
                    <a:pt x="12656" y="55941"/>
                    <a:pt x="28282" y="55941"/>
                  </a:cubicBezTo>
                  <a:lnTo>
                    <a:pt x="288799" y="55941"/>
                  </a:lnTo>
                  <a:cubicBezTo>
                    <a:pt x="304442" y="55941"/>
                    <a:pt x="317098" y="43605"/>
                    <a:pt x="317098" y="27962"/>
                  </a:cubicBezTo>
                  <a:cubicBezTo>
                    <a:pt x="317098" y="12353"/>
                    <a:pt x="304442" y="0"/>
                    <a:pt x="28881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8" name="任意多边形: 形状 127">
              <a:extLst>
                <a:ext uri="{FF2B5EF4-FFF2-40B4-BE49-F238E27FC236}">
                  <a16:creationId xmlns:a16="http://schemas.microsoft.com/office/drawing/2014/main" id="{DC0818DF-4DD1-420A-BEFE-AB1AA085AE7F}"/>
                </a:ext>
              </a:extLst>
            </p:cNvPr>
            <p:cNvSpPr/>
            <p:nvPr/>
          </p:nvSpPr>
          <p:spPr>
            <a:xfrm>
              <a:off x="22162483" y="3388363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03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03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03"/>
                  </a:cubicBezTo>
                  <a:cubicBezTo>
                    <a:pt x="298215" y="8707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691"/>
                    <a:pt x="0" y="19103"/>
                  </a:cubicBezTo>
                  <a:cubicBezTo>
                    <a:pt x="0" y="29514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9" name="任意多边形: 形状 128">
              <a:extLst>
                <a:ext uri="{FF2B5EF4-FFF2-40B4-BE49-F238E27FC236}">
                  <a16:creationId xmlns:a16="http://schemas.microsoft.com/office/drawing/2014/main" id="{5C2468F5-CEBF-41D8-A7F9-C1026872B107}"/>
                </a:ext>
              </a:extLst>
            </p:cNvPr>
            <p:cNvSpPr/>
            <p:nvPr/>
          </p:nvSpPr>
          <p:spPr>
            <a:xfrm>
              <a:off x="22162483" y="3568706"/>
              <a:ext cx="286875" cy="33750"/>
            </a:xfrm>
            <a:custGeom>
              <a:avLst/>
              <a:gdLst>
                <a:gd name="connsiteX0" fmla="*/ 279366 w 286875"/>
                <a:gd name="connsiteY0" fmla="*/ 38205 h 33750"/>
                <a:gd name="connsiteX1" fmla="*/ 298215 w 286875"/>
                <a:gd name="connsiteY1" fmla="*/ 19119 h 33750"/>
                <a:gd name="connsiteX2" fmla="*/ 279366 w 286875"/>
                <a:gd name="connsiteY2" fmla="*/ 0 h 33750"/>
                <a:gd name="connsiteX3" fmla="*/ 18832 w 286875"/>
                <a:gd name="connsiteY3" fmla="*/ 0 h 33750"/>
                <a:gd name="connsiteX4" fmla="*/ 0 w 286875"/>
                <a:gd name="connsiteY4" fmla="*/ 19119 h 33750"/>
                <a:gd name="connsiteX5" fmla="*/ 18832 w 286875"/>
                <a:gd name="connsiteY5" fmla="*/ 38205 h 33750"/>
                <a:gd name="connsiteX6" fmla="*/ 279366 w 286875"/>
                <a:gd name="connsiteY6" fmla="*/ 38205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38205"/>
                  </a:moveTo>
                  <a:cubicBezTo>
                    <a:pt x="289761" y="38205"/>
                    <a:pt x="298215" y="29498"/>
                    <a:pt x="298215" y="19119"/>
                  </a:cubicBezTo>
                  <a:cubicBezTo>
                    <a:pt x="298215" y="8708"/>
                    <a:pt x="289761" y="0"/>
                    <a:pt x="279366" y="0"/>
                  </a:cubicBezTo>
                  <a:lnTo>
                    <a:pt x="18832" y="0"/>
                  </a:lnTo>
                  <a:cubicBezTo>
                    <a:pt x="8404" y="0"/>
                    <a:pt x="0" y="8708"/>
                    <a:pt x="0" y="19119"/>
                  </a:cubicBezTo>
                  <a:cubicBezTo>
                    <a:pt x="0" y="29531"/>
                    <a:pt x="8404" y="38205"/>
                    <a:pt x="18832" y="38205"/>
                  </a:cubicBezTo>
                  <a:lnTo>
                    <a:pt x="279366" y="38205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0" name="任意多边形: 形状 129">
              <a:extLst>
                <a:ext uri="{FF2B5EF4-FFF2-40B4-BE49-F238E27FC236}">
                  <a16:creationId xmlns:a16="http://schemas.microsoft.com/office/drawing/2014/main" id="{F13D8789-F4F5-4CE0-8D82-42AC67E17BB2}"/>
                </a:ext>
              </a:extLst>
            </p:cNvPr>
            <p:cNvSpPr/>
            <p:nvPr/>
          </p:nvSpPr>
          <p:spPr>
            <a:xfrm>
              <a:off x="22162483" y="3764169"/>
              <a:ext cx="286875" cy="33750"/>
            </a:xfrm>
            <a:custGeom>
              <a:avLst/>
              <a:gdLst>
                <a:gd name="connsiteX0" fmla="*/ 279366 w 286875"/>
                <a:gd name="connsiteY0" fmla="*/ 0 h 33750"/>
                <a:gd name="connsiteX1" fmla="*/ 18832 w 286875"/>
                <a:gd name="connsiteY1" fmla="*/ 0 h 33750"/>
                <a:gd name="connsiteX2" fmla="*/ 0 w 286875"/>
                <a:gd name="connsiteY2" fmla="*/ 18647 h 33750"/>
                <a:gd name="connsiteX3" fmla="*/ 18832 w 286875"/>
                <a:gd name="connsiteY3" fmla="*/ 37294 h 33750"/>
                <a:gd name="connsiteX4" fmla="*/ 279349 w 286875"/>
                <a:gd name="connsiteY4" fmla="*/ 37294 h 33750"/>
                <a:gd name="connsiteX5" fmla="*/ 298198 w 286875"/>
                <a:gd name="connsiteY5" fmla="*/ 18647 h 33750"/>
                <a:gd name="connsiteX6" fmla="*/ 279366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9366" y="0"/>
                  </a:moveTo>
                  <a:lnTo>
                    <a:pt x="18832" y="0"/>
                  </a:lnTo>
                  <a:cubicBezTo>
                    <a:pt x="8404" y="0"/>
                    <a:pt x="0" y="8252"/>
                    <a:pt x="0" y="18647"/>
                  </a:cubicBezTo>
                  <a:cubicBezTo>
                    <a:pt x="0" y="29059"/>
                    <a:pt x="8404" y="37294"/>
                    <a:pt x="18832" y="37294"/>
                  </a:cubicBezTo>
                  <a:lnTo>
                    <a:pt x="279349" y="37294"/>
                  </a:lnTo>
                  <a:cubicBezTo>
                    <a:pt x="289744" y="37294"/>
                    <a:pt x="298198" y="29059"/>
                    <a:pt x="298198" y="18647"/>
                  </a:cubicBezTo>
                  <a:cubicBezTo>
                    <a:pt x="298215" y="8235"/>
                    <a:pt x="289761" y="0"/>
                    <a:pt x="279366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1" name="任意多边形: 形状 130">
              <a:extLst>
                <a:ext uri="{FF2B5EF4-FFF2-40B4-BE49-F238E27FC236}">
                  <a16:creationId xmlns:a16="http://schemas.microsoft.com/office/drawing/2014/main" id="{A4EC39D3-690F-48BB-A290-68A612FA076D}"/>
                </a:ext>
              </a:extLst>
            </p:cNvPr>
            <p:cNvSpPr/>
            <p:nvPr/>
          </p:nvSpPr>
          <p:spPr>
            <a:xfrm>
              <a:off x="22545984" y="3517153"/>
              <a:ext cx="50625" cy="50625"/>
            </a:xfrm>
            <a:custGeom>
              <a:avLst/>
              <a:gdLst>
                <a:gd name="connsiteX0" fmla="*/ 58151 w 50625"/>
                <a:gd name="connsiteY0" fmla="*/ 29076 h 50625"/>
                <a:gd name="connsiteX1" fmla="*/ 29076 w 50625"/>
                <a:gd name="connsiteY1" fmla="*/ 58151 h 50625"/>
                <a:gd name="connsiteX2" fmla="*/ 0 w 50625"/>
                <a:gd name="connsiteY2" fmla="*/ 29076 h 50625"/>
                <a:gd name="connsiteX3" fmla="*/ 29076 w 50625"/>
                <a:gd name="connsiteY3" fmla="*/ 0 h 50625"/>
                <a:gd name="connsiteX4" fmla="*/ 58151 w 50625"/>
                <a:gd name="connsiteY4" fmla="*/ 29076 h 506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0625" h="50625">
                  <a:moveTo>
                    <a:pt x="58151" y="29076"/>
                  </a:moveTo>
                  <a:cubicBezTo>
                    <a:pt x="58151" y="45134"/>
                    <a:pt x="45134" y="58151"/>
                    <a:pt x="29076" y="58151"/>
                  </a:cubicBezTo>
                  <a:cubicBezTo>
                    <a:pt x="13018" y="58151"/>
                    <a:pt x="0" y="45134"/>
                    <a:pt x="0" y="29076"/>
                  </a:cubicBezTo>
                  <a:cubicBezTo>
                    <a:pt x="0" y="13018"/>
                    <a:pt x="13018" y="0"/>
                    <a:pt x="29076" y="0"/>
                  </a:cubicBezTo>
                  <a:cubicBezTo>
                    <a:pt x="45134" y="0"/>
                    <a:pt x="58151" y="13018"/>
                    <a:pt x="58151" y="29076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grpSp>
        <p:nvGrpSpPr>
          <p:cNvPr id="134" name="组合 133">
            <a:extLst>
              <a:ext uri="{FF2B5EF4-FFF2-40B4-BE49-F238E27FC236}">
                <a16:creationId xmlns:a16="http://schemas.microsoft.com/office/drawing/2014/main" id="{6BDECE2C-E454-4ABF-9800-6AA7C8E14629}"/>
              </a:ext>
            </a:extLst>
          </p:cNvPr>
          <p:cNvGrpSpPr>
            <a:grpSpLocks noChangeAspect="1"/>
          </p:cNvGrpSpPr>
          <p:nvPr/>
        </p:nvGrpSpPr>
        <p:grpSpPr>
          <a:xfrm>
            <a:off x="5939226" y="2012797"/>
            <a:ext cx="313548" cy="360000"/>
            <a:chOff x="23263509" y="5436600"/>
            <a:chExt cx="455625" cy="523125"/>
          </a:xfrm>
          <a:solidFill>
            <a:schemeClr val="bg1"/>
          </a:solidFill>
        </p:grpSpPr>
        <p:sp>
          <p:nvSpPr>
            <p:cNvPr id="135" name="任意多边形: 形状 134">
              <a:extLst>
                <a:ext uri="{FF2B5EF4-FFF2-40B4-BE49-F238E27FC236}">
                  <a16:creationId xmlns:a16="http://schemas.microsoft.com/office/drawing/2014/main" id="{C4310514-28EF-481B-8687-D226714C7E16}"/>
                </a:ext>
              </a:extLst>
            </p:cNvPr>
            <p:cNvSpPr/>
            <p:nvPr/>
          </p:nvSpPr>
          <p:spPr>
            <a:xfrm>
              <a:off x="23263509" y="5436600"/>
              <a:ext cx="455625" cy="523125"/>
            </a:xfrm>
            <a:custGeom>
              <a:avLst/>
              <a:gdLst>
                <a:gd name="connsiteX0" fmla="*/ 408156 w 455625"/>
                <a:gd name="connsiteY0" fmla="*/ 0 h 523125"/>
                <a:gd name="connsiteX1" fmla="*/ 50169 w 455625"/>
                <a:gd name="connsiteY1" fmla="*/ 0 h 523125"/>
                <a:gd name="connsiteX2" fmla="*/ 0 w 455625"/>
                <a:gd name="connsiteY2" fmla="*/ 50102 h 523125"/>
                <a:gd name="connsiteX3" fmla="*/ 0 w 455625"/>
                <a:gd name="connsiteY3" fmla="*/ 484515 h 523125"/>
                <a:gd name="connsiteX4" fmla="*/ 52279 w 455625"/>
                <a:gd name="connsiteY4" fmla="*/ 536878 h 523125"/>
                <a:gd name="connsiteX5" fmla="*/ 408156 w 455625"/>
                <a:gd name="connsiteY5" fmla="*/ 536878 h 523125"/>
                <a:gd name="connsiteX6" fmla="*/ 460164 w 455625"/>
                <a:gd name="connsiteY6" fmla="*/ 484515 h 523125"/>
                <a:gd name="connsiteX7" fmla="*/ 460164 w 455625"/>
                <a:gd name="connsiteY7" fmla="*/ 52211 h 523125"/>
                <a:gd name="connsiteX8" fmla="*/ 408156 w 455625"/>
                <a:gd name="connsiteY8" fmla="*/ 0 h 523125"/>
                <a:gd name="connsiteX9" fmla="*/ 408071 w 455625"/>
                <a:gd name="connsiteY9" fmla="*/ 445179 h 523125"/>
                <a:gd name="connsiteX10" fmla="*/ 368499 w 455625"/>
                <a:gd name="connsiteY10" fmla="*/ 484802 h 523125"/>
                <a:gd name="connsiteX11" fmla="*/ 91665 w 455625"/>
                <a:gd name="connsiteY11" fmla="*/ 484802 h 523125"/>
                <a:gd name="connsiteX12" fmla="*/ 52093 w 455625"/>
                <a:gd name="connsiteY12" fmla="*/ 445179 h 523125"/>
                <a:gd name="connsiteX13" fmla="*/ 52093 w 455625"/>
                <a:gd name="connsiteY13" fmla="*/ 90248 h 523125"/>
                <a:gd name="connsiteX14" fmla="*/ 91665 w 455625"/>
                <a:gd name="connsiteY14" fmla="*/ 50642 h 523125"/>
                <a:gd name="connsiteX15" fmla="*/ 368499 w 455625"/>
                <a:gd name="connsiteY15" fmla="*/ 50642 h 523125"/>
                <a:gd name="connsiteX16" fmla="*/ 408071 w 455625"/>
                <a:gd name="connsiteY16" fmla="*/ 90248 h 523125"/>
                <a:gd name="connsiteX17" fmla="*/ 408071 w 455625"/>
                <a:gd name="connsiteY17" fmla="*/ 445179 h 523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55625" h="523125">
                  <a:moveTo>
                    <a:pt x="408156" y="0"/>
                  </a:moveTo>
                  <a:lnTo>
                    <a:pt x="50169" y="0"/>
                  </a:lnTo>
                  <a:cubicBezTo>
                    <a:pt x="22545" y="0"/>
                    <a:pt x="0" y="22494"/>
                    <a:pt x="0" y="50102"/>
                  </a:cubicBezTo>
                  <a:lnTo>
                    <a:pt x="0" y="484515"/>
                  </a:lnTo>
                  <a:cubicBezTo>
                    <a:pt x="0" y="513253"/>
                    <a:pt x="23507" y="536878"/>
                    <a:pt x="52279" y="536878"/>
                  </a:cubicBezTo>
                  <a:lnTo>
                    <a:pt x="408156" y="536878"/>
                  </a:lnTo>
                  <a:cubicBezTo>
                    <a:pt x="436894" y="536878"/>
                    <a:pt x="460164" y="513304"/>
                    <a:pt x="460164" y="484515"/>
                  </a:cubicBezTo>
                  <a:lnTo>
                    <a:pt x="460164" y="52211"/>
                  </a:lnTo>
                  <a:cubicBezTo>
                    <a:pt x="460164" y="23439"/>
                    <a:pt x="436894" y="0"/>
                    <a:pt x="408156" y="0"/>
                  </a:cubicBezTo>
                  <a:close/>
                  <a:moveTo>
                    <a:pt x="408071" y="445179"/>
                  </a:moveTo>
                  <a:cubicBezTo>
                    <a:pt x="408071" y="467066"/>
                    <a:pt x="390336" y="484802"/>
                    <a:pt x="368499" y="484802"/>
                  </a:cubicBezTo>
                  <a:lnTo>
                    <a:pt x="91665" y="484802"/>
                  </a:lnTo>
                  <a:cubicBezTo>
                    <a:pt x="69829" y="484802"/>
                    <a:pt x="52093" y="467066"/>
                    <a:pt x="52093" y="445179"/>
                  </a:cubicBezTo>
                  <a:lnTo>
                    <a:pt x="52093" y="90248"/>
                  </a:lnTo>
                  <a:cubicBezTo>
                    <a:pt x="52093" y="68361"/>
                    <a:pt x="69829" y="50642"/>
                    <a:pt x="91665" y="50642"/>
                  </a:cubicBezTo>
                  <a:lnTo>
                    <a:pt x="368499" y="50642"/>
                  </a:lnTo>
                  <a:cubicBezTo>
                    <a:pt x="390336" y="50642"/>
                    <a:pt x="408071" y="68361"/>
                    <a:pt x="408071" y="90248"/>
                  </a:cubicBezTo>
                  <a:lnTo>
                    <a:pt x="408071" y="445179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6" name="任意多边形: 形状 135">
              <a:extLst>
                <a:ext uri="{FF2B5EF4-FFF2-40B4-BE49-F238E27FC236}">
                  <a16:creationId xmlns:a16="http://schemas.microsoft.com/office/drawing/2014/main" id="{90F24535-BC24-4548-918E-EF5F726153E2}"/>
                </a:ext>
              </a:extLst>
            </p:cNvPr>
            <p:cNvSpPr/>
            <p:nvPr/>
          </p:nvSpPr>
          <p:spPr>
            <a:xfrm>
              <a:off x="23352289" y="5591631"/>
              <a:ext cx="101250" cy="118125"/>
            </a:xfrm>
            <a:custGeom>
              <a:avLst/>
              <a:gdLst>
                <a:gd name="connsiteX0" fmla="*/ 39504 w 101250"/>
                <a:gd name="connsiteY0" fmla="*/ 127744 h 118125"/>
                <a:gd name="connsiteX1" fmla="*/ 74486 w 101250"/>
                <a:gd name="connsiteY1" fmla="*/ 112691 h 118125"/>
                <a:gd name="connsiteX2" fmla="*/ 75246 w 101250"/>
                <a:gd name="connsiteY2" fmla="*/ 112691 h 118125"/>
                <a:gd name="connsiteX3" fmla="*/ 77490 w 101250"/>
                <a:gd name="connsiteY3" fmla="*/ 124993 h 118125"/>
                <a:gd name="connsiteX4" fmla="*/ 111780 w 101250"/>
                <a:gd name="connsiteY4" fmla="*/ 124993 h 118125"/>
                <a:gd name="connsiteX5" fmla="*/ 110194 w 101250"/>
                <a:gd name="connsiteY5" fmla="*/ 95310 h 118125"/>
                <a:gd name="connsiteX6" fmla="*/ 110194 w 101250"/>
                <a:gd name="connsiteY6" fmla="*/ 52768 h 118125"/>
                <a:gd name="connsiteX7" fmla="*/ 56312 w 101250"/>
                <a:gd name="connsiteY7" fmla="*/ 0 h 118125"/>
                <a:gd name="connsiteX8" fmla="*/ 8708 w 101250"/>
                <a:gd name="connsiteY8" fmla="*/ 10749 h 118125"/>
                <a:gd name="connsiteX9" fmla="*/ 15744 w 101250"/>
                <a:gd name="connsiteY9" fmla="*/ 35252 h 118125"/>
                <a:gd name="connsiteX10" fmla="*/ 49511 w 101250"/>
                <a:gd name="connsiteY10" fmla="*/ 26021 h 118125"/>
                <a:gd name="connsiteX11" fmla="*/ 71837 w 101250"/>
                <a:gd name="connsiteY11" fmla="*/ 41782 h 118125"/>
                <a:gd name="connsiteX12" fmla="*/ 71837 w 101250"/>
                <a:gd name="connsiteY12" fmla="*/ 43504 h 118125"/>
                <a:gd name="connsiteX13" fmla="*/ 0 w 101250"/>
                <a:gd name="connsiteY13" fmla="*/ 90298 h 118125"/>
                <a:gd name="connsiteX14" fmla="*/ 39504 w 101250"/>
                <a:gd name="connsiteY14" fmla="*/ 127744 h 118125"/>
                <a:gd name="connsiteX15" fmla="*/ 73288 w 101250"/>
                <a:gd name="connsiteY15" fmla="*/ 67247 h 118125"/>
                <a:gd name="connsiteX16" fmla="*/ 73288 w 101250"/>
                <a:gd name="connsiteY16" fmla="*/ 80477 h 118125"/>
                <a:gd name="connsiteX17" fmla="*/ 72394 w 101250"/>
                <a:gd name="connsiteY17" fmla="*/ 87058 h 118125"/>
                <a:gd name="connsiteX18" fmla="*/ 52549 w 101250"/>
                <a:gd name="connsiteY18" fmla="*/ 101031 h 118125"/>
                <a:gd name="connsiteX19" fmla="*/ 37631 w 101250"/>
                <a:gd name="connsiteY19" fmla="*/ 86552 h 118125"/>
                <a:gd name="connsiteX20" fmla="*/ 73288 w 101250"/>
                <a:gd name="connsiteY20" fmla="*/ 67247 h 11812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</a:cxnLst>
              <a:rect l="l" t="t" r="r" b="b"/>
              <a:pathLst>
                <a:path w="101250" h="118125">
                  <a:moveTo>
                    <a:pt x="39504" y="127744"/>
                  </a:moveTo>
                  <a:cubicBezTo>
                    <a:pt x="53983" y="127744"/>
                    <a:pt x="66504" y="122816"/>
                    <a:pt x="74486" y="112691"/>
                  </a:cubicBezTo>
                  <a:lnTo>
                    <a:pt x="75246" y="112691"/>
                  </a:lnTo>
                  <a:lnTo>
                    <a:pt x="77490" y="124993"/>
                  </a:lnTo>
                  <a:lnTo>
                    <a:pt x="111780" y="124993"/>
                  </a:lnTo>
                  <a:cubicBezTo>
                    <a:pt x="110514" y="118496"/>
                    <a:pt x="110194" y="107038"/>
                    <a:pt x="110194" y="95310"/>
                  </a:cubicBezTo>
                  <a:lnTo>
                    <a:pt x="110194" y="52768"/>
                  </a:lnTo>
                  <a:cubicBezTo>
                    <a:pt x="110194" y="23996"/>
                    <a:pt x="97065" y="0"/>
                    <a:pt x="56312" y="0"/>
                  </a:cubicBezTo>
                  <a:cubicBezTo>
                    <a:pt x="34020" y="0"/>
                    <a:pt x="17246" y="5974"/>
                    <a:pt x="8708" y="10749"/>
                  </a:cubicBezTo>
                  <a:lnTo>
                    <a:pt x="15744" y="35252"/>
                  </a:lnTo>
                  <a:cubicBezTo>
                    <a:pt x="23743" y="30240"/>
                    <a:pt x="37007" y="26021"/>
                    <a:pt x="49511" y="26021"/>
                  </a:cubicBezTo>
                  <a:cubicBezTo>
                    <a:pt x="68259" y="26021"/>
                    <a:pt x="71837" y="35252"/>
                    <a:pt x="71837" y="41782"/>
                  </a:cubicBezTo>
                  <a:lnTo>
                    <a:pt x="71837" y="43504"/>
                  </a:lnTo>
                  <a:cubicBezTo>
                    <a:pt x="28451" y="43268"/>
                    <a:pt x="0" y="58539"/>
                    <a:pt x="0" y="90298"/>
                  </a:cubicBezTo>
                  <a:cubicBezTo>
                    <a:pt x="0" y="109755"/>
                    <a:pt x="14698" y="127744"/>
                    <a:pt x="39504" y="127744"/>
                  </a:cubicBezTo>
                  <a:close/>
                  <a:moveTo>
                    <a:pt x="73288" y="67247"/>
                  </a:moveTo>
                  <a:lnTo>
                    <a:pt x="73288" y="80477"/>
                  </a:lnTo>
                  <a:cubicBezTo>
                    <a:pt x="73288" y="82789"/>
                    <a:pt x="72883" y="85033"/>
                    <a:pt x="72394" y="87058"/>
                  </a:cubicBezTo>
                  <a:cubicBezTo>
                    <a:pt x="69863" y="94787"/>
                    <a:pt x="62066" y="101031"/>
                    <a:pt x="52549" y="101031"/>
                  </a:cubicBezTo>
                  <a:cubicBezTo>
                    <a:pt x="44027" y="101031"/>
                    <a:pt x="37631" y="96306"/>
                    <a:pt x="37631" y="86552"/>
                  </a:cubicBezTo>
                  <a:cubicBezTo>
                    <a:pt x="37631" y="71753"/>
                    <a:pt x="53038" y="66994"/>
                    <a:pt x="73288" y="67247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7" name="任意多边形: 形状 136">
              <a:extLst>
                <a:ext uri="{FF2B5EF4-FFF2-40B4-BE49-F238E27FC236}">
                  <a16:creationId xmlns:a16="http://schemas.microsoft.com/office/drawing/2014/main" id="{1DA5178E-294F-4A99-A889-5FC5B4E53D26}"/>
                </a:ext>
              </a:extLst>
            </p:cNvPr>
            <p:cNvSpPr/>
            <p:nvPr/>
          </p:nvSpPr>
          <p:spPr>
            <a:xfrm>
              <a:off x="23481366" y="5548026"/>
              <a:ext cx="151875" cy="151875"/>
            </a:xfrm>
            <a:custGeom>
              <a:avLst/>
              <a:gdLst>
                <a:gd name="connsiteX0" fmla="*/ 51519 w 151875"/>
                <a:gd name="connsiteY0" fmla="*/ 125179 h 151875"/>
                <a:gd name="connsiteX1" fmla="*/ 99799 w 151875"/>
                <a:gd name="connsiteY1" fmla="*/ 125179 h 151875"/>
                <a:gd name="connsiteX2" fmla="*/ 112809 w 151875"/>
                <a:gd name="connsiteY2" fmla="*/ 168581 h 151875"/>
                <a:gd name="connsiteX3" fmla="*/ 153833 w 151875"/>
                <a:gd name="connsiteY3" fmla="*/ 168581 h 151875"/>
                <a:gd name="connsiteX4" fmla="*/ 101554 w 151875"/>
                <a:gd name="connsiteY4" fmla="*/ 0 h 151875"/>
                <a:gd name="connsiteX5" fmla="*/ 51503 w 151875"/>
                <a:gd name="connsiteY5" fmla="*/ 0 h 151875"/>
                <a:gd name="connsiteX6" fmla="*/ 0 w 151875"/>
                <a:gd name="connsiteY6" fmla="*/ 168581 h 151875"/>
                <a:gd name="connsiteX7" fmla="*/ 39488 w 151875"/>
                <a:gd name="connsiteY7" fmla="*/ 168581 h 151875"/>
                <a:gd name="connsiteX8" fmla="*/ 51519 w 151875"/>
                <a:gd name="connsiteY8" fmla="*/ 125179 h 151875"/>
                <a:gd name="connsiteX9" fmla="*/ 67044 w 151875"/>
                <a:gd name="connsiteY9" fmla="*/ 60953 h 151875"/>
                <a:gd name="connsiteX10" fmla="*/ 74790 w 151875"/>
                <a:gd name="connsiteY10" fmla="*/ 28232 h 151875"/>
                <a:gd name="connsiteX11" fmla="*/ 75279 w 151875"/>
                <a:gd name="connsiteY11" fmla="*/ 28232 h 151875"/>
                <a:gd name="connsiteX12" fmla="*/ 83801 w 151875"/>
                <a:gd name="connsiteY12" fmla="*/ 60953 h 151875"/>
                <a:gd name="connsiteX13" fmla="*/ 94298 w 151875"/>
                <a:gd name="connsiteY13" fmla="*/ 96964 h 151875"/>
                <a:gd name="connsiteX14" fmla="*/ 56987 w 151875"/>
                <a:gd name="connsiteY14" fmla="*/ 96964 h 151875"/>
                <a:gd name="connsiteX15" fmla="*/ 67044 w 151875"/>
                <a:gd name="connsiteY15" fmla="*/ 60953 h 15187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</a:cxnLst>
              <a:rect l="l" t="t" r="r" b="b"/>
              <a:pathLst>
                <a:path w="151875" h="151875">
                  <a:moveTo>
                    <a:pt x="51519" y="125179"/>
                  </a:moveTo>
                  <a:lnTo>
                    <a:pt x="99799" y="125179"/>
                  </a:lnTo>
                  <a:lnTo>
                    <a:pt x="112809" y="168581"/>
                  </a:lnTo>
                  <a:lnTo>
                    <a:pt x="153833" y="168581"/>
                  </a:lnTo>
                  <a:lnTo>
                    <a:pt x="101554" y="0"/>
                  </a:lnTo>
                  <a:lnTo>
                    <a:pt x="51503" y="0"/>
                  </a:lnTo>
                  <a:lnTo>
                    <a:pt x="0" y="168581"/>
                  </a:lnTo>
                  <a:lnTo>
                    <a:pt x="39488" y="168581"/>
                  </a:lnTo>
                  <a:lnTo>
                    <a:pt x="51519" y="125179"/>
                  </a:lnTo>
                  <a:close/>
                  <a:moveTo>
                    <a:pt x="67044" y="60953"/>
                  </a:moveTo>
                  <a:cubicBezTo>
                    <a:pt x="69778" y="51199"/>
                    <a:pt x="72309" y="38340"/>
                    <a:pt x="74790" y="28232"/>
                  </a:cubicBezTo>
                  <a:lnTo>
                    <a:pt x="75279" y="28232"/>
                  </a:lnTo>
                  <a:cubicBezTo>
                    <a:pt x="77743" y="38357"/>
                    <a:pt x="80747" y="50979"/>
                    <a:pt x="83801" y="60953"/>
                  </a:cubicBezTo>
                  <a:lnTo>
                    <a:pt x="94298" y="96964"/>
                  </a:lnTo>
                  <a:lnTo>
                    <a:pt x="56987" y="96964"/>
                  </a:lnTo>
                  <a:lnTo>
                    <a:pt x="67044" y="60953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8" name="任意多边形: 形状 137">
              <a:extLst>
                <a:ext uri="{FF2B5EF4-FFF2-40B4-BE49-F238E27FC236}">
                  <a16:creationId xmlns:a16="http://schemas.microsoft.com/office/drawing/2014/main" id="{103E062E-69EB-454A-91FA-0FAF0B39BA90}"/>
                </a:ext>
              </a:extLst>
            </p:cNvPr>
            <p:cNvSpPr/>
            <p:nvPr/>
          </p:nvSpPr>
          <p:spPr>
            <a:xfrm>
              <a:off x="23342619" y="5749142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49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49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9" name="任意多边形: 形状 138">
              <a:extLst>
                <a:ext uri="{FF2B5EF4-FFF2-40B4-BE49-F238E27FC236}">
                  <a16:creationId xmlns:a16="http://schemas.microsoft.com/office/drawing/2014/main" id="{46C5F9C5-20E1-4407-A7E3-D57DE456B2F2}"/>
                </a:ext>
              </a:extLst>
            </p:cNvPr>
            <p:cNvSpPr/>
            <p:nvPr/>
          </p:nvSpPr>
          <p:spPr>
            <a:xfrm>
              <a:off x="23342619" y="5812828"/>
              <a:ext cx="286875" cy="33750"/>
            </a:xfrm>
            <a:custGeom>
              <a:avLst/>
              <a:gdLst>
                <a:gd name="connsiteX0" fmla="*/ 273881 w 286875"/>
                <a:gd name="connsiteY0" fmla="*/ 0 h 33750"/>
                <a:gd name="connsiteX1" fmla="*/ 21060 w 286875"/>
                <a:gd name="connsiteY1" fmla="*/ 0 h 33750"/>
                <a:gd name="connsiteX2" fmla="*/ 0 w 286875"/>
                <a:gd name="connsiteY2" fmla="*/ 20992 h 33750"/>
                <a:gd name="connsiteX3" fmla="*/ 21060 w 286875"/>
                <a:gd name="connsiteY3" fmla="*/ 41951 h 33750"/>
                <a:gd name="connsiteX4" fmla="*/ 273881 w 286875"/>
                <a:gd name="connsiteY4" fmla="*/ 41951 h 33750"/>
                <a:gd name="connsiteX5" fmla="*/ 294941 w 286875"/>
                <a:gd name="connsiteY5" fmla="*/ 20992 h 33750"/>
                <a:gd name="connsiteX6" fmla="*/ 273881 w 286875"/>
                <a:gd name="connsiteY6" fmla="*/ 0 h 33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</a:cxnLst>
              <a:rect l="l" t="t" r="r" b="b"/>
              <a:pathLst>
                <a:path w="286875" h="33750">
                  <a:moveTo>
                    <a:pt x="273881" y="0"/>
                  </a:moveTo>
                  <a:lnTo>
                    <a:pt x="21060" y="0"/>
                  </a:lnTo>
                  <a:cubicBezTo>
                    <a:pt x="9416" y="0"/>
                    <a:pt x="0" y="9366"/>
                    <a:pt x="0" y="20992"/>
                  </a:cubicBezTo>
                  <a:cubicBezTo>
                    <a:pt x="0" y="32619"/>
                    <a:pt x="9433" y="41951"/>
                    <a:pt x="21060" y="41951"/>
                  </a:cubicBezTo>
                  <a:lnTo>
                    <a:pt x="273881" y="41951"/>
                  </a:lnTo>
                  <a:cubicBezTo>
                    <a:pt x="285508" y="41951"/>
                    <a:pt x="294941" y="32619"/>
                    <a:pt x="294941" y="20992"/>
                  </a:cubicBezTo>
                  <a:cubicBezTo>
                    <a:pt x="294941" y="9366"/>
                    <a:pt x="285559" y="0"/>
                    <a:pt x="273881" y="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140" name="图形 109">
            <a:extLst>
              <a:ext uri="{FF2B5EF4-FFF2-40B4-BE49-F238E27FC236}">
                <a16:creationId xmlns:a16="http://schemas.microsoft.com/office/drawing/2014/main" id="{D4FE5C21-0957-4D80-9E92-987DD8027643}"/>
              </a:ext>
            </a:extLst>
          </p:cNvPr>
          <p:cNvSpPr>
            <a:spLocks noChangeAspect="1"/>
          </p:cNvSpPr>
          <p:nvPr/>
        </p:nvSpPr>
        <p:spPr>
          <a:xfrm>
            <a:off x="10040799" y="2017893"/>
            <a:ext cx="411429" cy="360000"/>
          </a:xfrm>
          <a:custGeom>
            <a:avLst/>
            <a:gdLst>
              <a:gd name="connsiteX0" fmla="*/ 455051 w 540000"/>
              <a:gd name="connsiteY0" fmla="*/ 276294 h 472500"/>
              <a:gd name="connsiteX1" fmla="*/ 424946 w 540000"/>
              <a:gd name="connsiteY1" fmla="*/ 276294 h 472500"/>
              <a:gd name="connsiteX2" fmla="*/ 424946 w 540000"/>
              <a:gd name="connsiteY2" fmla="*/ 263739 h 472500"/>
              <a:gd name="connsiteX3" fmla="*/ 437282 w 540000"/>
              <a:gd name="connsiteY3" fmla="*/ 263739 h 472500"/>
              <a:gd name="connsiteX4" fmla="*/ 456351 w 540000"/>
              <a:gd name="connsiteY4" fmla="*/ 243979 h 472500"/>
              <a:gd name="connsiteX5" fmla="*/ 456351 w 540000"/>
              <a:gd name="connsiteY5" fmla="*/ 18461 h 472500"/>
              <a:gd name="connsiteX6" fmla="*/ 437282 w 540000"/>
              <a:gd name="connsiteY6" fmla="*/ 0 h 472500"/>
              <a:gd name="connsiteX7" fmla="*/ 98972 w 540000"/>
              <a:gd name="connsiteY7" fmla="*/ 0 h 472500"/>
              <a:gd name="connsiteX8" fmla="*/ 83734 w 540000"/>
              <a:gd name="connsiteY8" fmla="*/ 18461 h 472500"/>
              <a:gd name="connsiteX9" fmla="*/ 83734 w 540000"/>
              <a:gd name="connsiteY9" fmla="*/ 243979 h 472500"/>
              <a:gd name="connsiteX10" fmla="*/ 98972 w 540000"/>
              <a:gd name="connsiteY10" fmla="*/ 263739 h 472500"/>
              <a:gd name="connsiteX11" fmla="*/ 115138 w 540000"/>
              <a:gd name="connsiteY11" fmla="*/ 263739 h 472500"/>
              <a:gd name="connsiteX12" fmla="*/ 115138 w 540000"/>
              <a:gd name="connsiteY12" fmla="*/ 276294 h 472500"/>
              <a:gd name="connsiteX13" fmla="*/ 82232 w 540000"/>
              <a:gd name="connsiteY13" fmla="*/ 276294 h 472500"/>
              <a:gd name="connsiteX14" fmla="*/ 0 w 540000"/>
              <a:gd name="connsiteY14" fmla="*/ 438210 h 472500"/>
              <a:gd name="connsiteX15" fmla="*/ 0 w 540000"/>
              <a:gd name="connsiteY15" fmla="*/ 463101 h 472500"/>
              <a:gd name="connsiteX16" fmla="*/ 14175 w 540000"/>
              <a:gd name="connsiteY16" fmla="*/ 477293 h 472500"/>
              <a:gd name="connsiteX17" fmla="*/ 525893 w 540000"/>
              <a:gd name="connsiteY17" fmla="*/ 477293 h 472500"/>
              <a:gd name="connsiteX18" fmla="*/ 540068 w 540000"/>
              <a:gd name="connsiteY18" fmla="*/ 463101 h 472500"/>
              <a:gd name="connsiteX19" fmla="*/ 540068 w 540000"/>
              <a:gd name="connsiteY19" fmla="*/ 438210 h 472500"/>
              <a:gd name="connsiteX20" fmla="*/ 455051 w 540000"/>
              <a:gd name="connsiteY20" fmla="*/ 276294 h 472500"/>
              <a:gd name="connsiteX21" fmla="*/ 418686 w 540000"/>
              <a:gd name="connsiteY21" fmla="*/ 201909 h 472500"/>
              <a:gd name="connsiteX22" fmla="*/ 394504 w 540000"/>
              <a:gd name="connsiteY22" fmla="*/ 226091 h 472500"/>
              <a:gd name="connsiteX23" fmla="*/ 143488 w 540000"/>
              <a:gd name="connsiteY23" fmla="*/ 226091 h 472500"/>
              <a:gd name="connsiteX24" fmla="*/ 119323 w 540000"/>
              <a:gd name="connsiteY24" fmla="*/ 201909 h 472500"/>
              <a:gd name="connsiteX25" fmla="*/ 119323 w 540000"/>
              <a:gd name="connsiteY25" fmla="*/ 61847 h 472500"/>
              <a:gd name="connsiteX26" fmla="*/ 143488 w 540000"/>
              <a:gd name="connsiteY26" fmla="*/ 37682 h 472500"/>
              <a:gd name="connsiteX27" fmla="*/ 394504 w 540000"/>
              <a:gd name="connsiteY27" fmla="*/ 37682 h 472500"/>
              <a:gd name="connsiteX28" fmla="*/ 418686 w 540000"/>
              <a:gd name="connsiteY28" fmla="*/ 61847 h 472500"/>
              <a:gd name="connsiteX29" fmla="*/ 418686 w 540000"/>
              <a:gd name="connsiteY29" fmla="*/ 201909 h 472500"/>
              <a:gd name="connsiteX30" fmla="*/ 326565 w 540000"/>
              <a:gd name="connsiteY30" fmla="*/ 263756 h 472500"/>
              <a:gd name="connsiteX31" fmla="*/ 326565 w 540000"/>
              <a:gd name="connsiteY31" fmla="*/ 276328 h 472500"/>
              <a:gd name="connsiteX32" fmla="*/ 211444 w 540000"/>
              <a:gd name="connsiteY32" fmla="*/ 276328 h 472500"/>
              <a:gd name="connsiteX33" fmla="*/ 211444 w 540000"/>
              <a:gd name="connsiteY33" fmla="*/ 263756 h 472500"/>
              <a:gd name="connsiteX34" fmla="*/ 326565 w 540000"/>
              <a:gd name="connsiteY34" fmla="*/ 263756 h 472500"/>
              <a:gd name="connsiteX35" fmla="*/ 223189 w 540000"/>
              <a:gd name="connsiteY35" fmla="*/ 424929 h 472500"/>
              <a:gd name="connsiteX36" fmla="*/ 216388 w 540000"/>
              <a:gd name="connsiteY36" fmla="*/ 421217 h 472500"/>
              <a:gd name="connsiteX37" fmla="*/ 215781 w 540000"/>
              <a:gd name="connsiteY37" fmla="*/ 413505 h 472500"/>
              <a:gd name="connsiteX38" fmla="*/ 220658 w 540000"/>
              <a:gd name="connsiteY38" fmla="*/ 402553 h 472500"/>
              <a:gd name="connsiteX39" fmla="*/ 228066 w 540000"/>
              <a:gd name="connsiteY39" fmla="*/ 397727 h 472500"/>
              <a:gd name="connsiteX40" fmla="*/ 308205 w 540000"/>
              <a:gd name="connsiteY40" fmla="*/ 397727 h 472500"/>
              <a:gd name="connsiteX41" fmla="*/ 315495 w 540000"/>
              <a:gd name="connsiteY41" fmla="*/ 402249 h 472500"/>
              <a:gd name="connsiteX42" fmla="*/ 320929 w 540000"/>
              <a:gd name="connsiteY42" fmla="*/ 413218 h 472500"/>
              <a:gd name="connsiteX43" fmla="*/ 320574 w 540000"/>
              <a:gd name="connsiteY43" fmla="*/ 421099 h 472500"/>
              <a:gd name="connsiteX44" fmla="*/ 313673 w 540000"/>
              <a:gd name="connsiteY44" fmla="*/ 424963 h 472500"/>
              <a:gd name="connsiteX45" fmla="*/ 223189 w 540000"/>
              <a:gd name="connsiteY45" fmla="*/ 424929 h 472500"/>
              <a:gd name="connsiteX46" fmla="*/ 223189 w 540000"/>
              <a:gd name="connsiteY46" fmla="*/ 424929 h 472500"/>
              <a:gd name="connsiteX47" fmla="*/ 109181 w 540000"/>
              <a:gd name="connsiteY47" fmla="*/ 383096 h 472500"/>
              <a:gd name="connsiteX48" fmla="*/ 98162 w 540000"/>
              <a:gd name="connsiteY48" fmla="*/ 377123 h 472500"/>
              <a:gd name="connsiteX49" fmla="*/ 97183 w 540000"/>
              <a:gd name="connsiteY49" fmla="*/ 364618 h 472500"/>
              <a:gd name="connsiteX50" fmla="*/ 122901 w 540000"/>
              <a:gd name="connsiteY50" fmla="*/ 307176 h 472500"/>
              <a:gd name="connsiteX51" fmla="*/ 134882 w 540000"/>
              <a:gd name="connsiteY51" fmla="*/ 299396 h 472500"/>
              <a:gd name="connsiteX52" fmla="*/ 398537 w 540000"/>
              <a:gd name="connsiteY52" fmla="*/ 299396 h 472500"/>
              <a:gd name="connsiteX53" fmla="*/ 410265 w 540000"/>
              <a:gd name="connsiteY53" fmla="*/ 306653 h 472500"/>
              <a:gd name="connsiteX54" fmla="*/ 439037 w 540000"/>
              <a:gd name="connsiteY54" fmla="*/ 364129 h 472500"/>
              <a:gd name="connsiteX55" fmla="*/ 438446 w 540000"/>
              <a:gd name="connsiteY55" fmla="*/ 376920 h 472500"/>
              <a:gd name="connsiteX56" fmla="*/ 427275 w 540000"/>
              <a:gd name="connsiteY56" fmla="*/ 383147 h 472500"/>
              <a:gd name="connsiteX57" fmla="*/ 109181 w 540000"/>
              <a:gd name="connsiteY57" fmla="*/ 383147 h 472500"/>
              <a:gd name="connsiteX58" fmla="*/ 109181 w 540000"/>
              <a:gd name="connsiteY58" fmla="*/ 383096 h 472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</a:cxnLst>
            <a:rect l="l" t="t" r="r" b="b"/>
            <a:pathLst>
              <a:path w="540000" h="472500">
                <a:moveTo>
                  <a:pt x="455051" y="276294"/>
                </a:moveTo>
                <a:lnTo>
                  <a:pt x="424946" y="276294"/>
                </a:lnTo>
                <a:lnTo>
                  <a:pt x="424946" y="263739"/>
                </a:lnTo>
                <a:lnTo>
                  <a:pt x="437282" y="263739"/>
                </a:lnTo>
                <a:cubicBezTo>
                  <a:pt x="447643" y="263739"/>
                  <a:pt x="456351" y="254374"/>
                  <a:pt x="456351" y="243979"/>
                </a:cubicBezTo>
                <a:lnTo>
                  <a:pt x="456351" y="18461"/>
                </a:lnTo>
                <a:cubicBezTo>
                  <a:pt x="456351" y="8083"/>
                  <a:pt x="447643" y="0"/>
                  <a:pt x="437282" y="0"/>
                </a:cubicBezTo>
                <a:lnTo>
                  <a:pt x="98972" y="0"/>
                </a:lnTo>
                <a:cubicBezTo>
                  <a:pt x="88611" y="0"/>
                  <a:pt x="83734" y="8083"/>
                  <a:pt x="83734" y="18461"/>
                </a:cubicBezTo>
                <a:lnTo>
                  <a:pt x="83734" y="243979"/>
                </a:lnTo>
                <a:cubicBezTo>
                  <a:pt x="83734" y="254391"/>
                  <a:pt x="88611" y="263739"/>
                  <a:pt x="98972" y="263739"/>
                </a:cubicBezTo>
                <a:lnTo>
                  <a:pt x="115138" y="263739"/>
                </a:lnTo>
                <a:lnTo>
                  <a:pt x="115138" y="276294"/>
                </a:lnTo>
                <a:lnTo>
                  <a:pt x="82232" y="276294"/>
                </a:lnTo>
                <a:lnTo>
                  <a:pt x="0" y="438210"/>
                </a:lnTo>
                <a:lnTo>
                  <a:pt x="0" y="463101"/>
                </a:lnTo>
                <a:cubicBezTo>
                  <a:pt x="0" y="470931"/>
                  <a:pt x="6345" y="477293"/>
                  <a:pt x="14175" y="477293"/>
                </a:cubicBezTo>
                <a:lnTo>
                  <a:pt x="525893" y="477293"/>
                </a:lnTo>
                <a:cubicBezTo>
                  <a:pt x="533723" y="477293"/>
                  <a:pt x="540068" y="470931"/>
                  <a:pt x="540068" y="463101"/>
                </a:cubicBezTo>
                <a:lnTo>
                  <a:pt x="540068" y="438210"/>
                </a:lnTo>
                <a:lnTo>
                  <a:pt x="455051" y="276294"/>
                </a:lnTo>
                <a:close/>
                <a:moveTo>
                  <a:pt x="418686" y="201909"/>
                </a:moveTo>
                <a:cubicBezTo>
                  <a:pt x="418686" y="215258"/>
                  <a:pt x="407852" y="226091"/>
                  <a:pt x="394504" y="226091"/>
                </a:cubicBezTo>
                <a:lnTo>
                  <a:pt x="143488" y="226091"/>
                </a:lnTo>
                <a:cubicBezTo>
                  <a:pt x="130140" y="226091"/>
                  <a:pt x="119323" y="215258"/>
                  <a:pt x="119323" y="201909"/>
                </a:cubicBezTo>
                <a:lnTo>
                  <a:pt x="119323" y="61847"/>
                </a:lnTo>
                <a:cubicBezTo>
                  <a:pt x="119323" y="48499"/>
                  <a:pt x="130140" y="37682"/>
                  <a:pt x="143488" y="37682"/>
                </a:cubicBezTo>
                <a:lnTo>
                  <a:pt x="394504" y="37682"/>
                </a:lnTo>
                <a:cubicBezTo>
                  <a:pt x="407852" y="37682"/>
                  <a:pt x="418686" y="48499"/>
                  <a:pt x="418686" y="61847"/>
                </a:cubicBezTo>
                <a:lnTo>
                  <a:pt x="418686" y="201909"/>
                </a:lnTo>
                <a:close/>
                <a:moveTo>
                  <a:pt x="326565" y="263756"/>
                </a:moveTo>
                <a:lnTo>
                  <a:pt x="326565" y="276328"/>
                </a:lnTo>
                <a:lnTo>
                  <a:pt x="211444" y="276328"/>
                </a:lnTo>
                <a:lnTo>
                  <a:pt x="211444" y="263756"/>
                </a:lnTo>
                <a:lnTo>
                  <a:pt x="326565" y="263756"/>
                </a:lnTo>
                <a:close/>
                <a:moveTo>
                  <a:pt x="223189" y="424929"/>
                </a:moveTo>
                <a:cubicBezTo>
                  <a:pt x="220438" y="424929"/>
                  <a:pt x="217873" y="423529"/>
                  <a:pt x="216388" y="421217"/>
                </a:cubicBezTo>
                <a:cubicBezTo>
                  <a:pt x="214886" y="418939"/>
                  <a:pt x="214650" y="415986"/>
                  <a:pt x="215781" y="413505"/>
                </a:cubicBezTo>
                <a:lnTo>
                  <a:pt x="220658" y="402553"/>
                </a:lnTo>
                <a:cubicBezTo>
                  <a:pt x="221957" y="399617"/>
                  <a:pt x="224876" y="397727"/>
                  <a:pt x="228066" y="397727"/>
                </a:cubicBezTo>
                <a:lnTo>
                  <a:pt x="308205" y="397727"/>
                </a:lnTo>
                <a:cubicBezTo>
                  <a:pt x="311327" y="397727"/>
                  <a:pt x="314111" y="399482"/>
                  <a:pt x="315495" y="402249"/>
                </a:cubicBezTo>
                <a:lnTo>
                  <a:pt x="320929" y="413218"/>
                </a:lnTo>
                <a:cubicBezTo>
                  <a:pt x="322177" y="415716"/>
                  <a:pt x="322043" y="418703"/>
                  <a:pt x="320574" y="421099"/>
                </a:cubicBezTo>
                <a:cubicBezTo>
                  <a:pt x="319106" y="423512"/>
                  <a:pt x="316491" y="424963"/>
                  <a:pt x="313673" y="424963"/>
                </a:cubicBezTo>
                <a:lnTo>
                  <a:pt x="223189" y="424929"/>
                </a:lnTo>
                <a:lnTo>
                  <a:pt x="223189" y="424929"/>
                </a:lnTo>
                <a:close/>
                <a:moveTo>
                  <a:pt x="109181" y="383096"/>
                </a:moveTo>
                <a:cubicBezTo>
                  <a:pt x="104726" y="383096"/>
                  <a:pt x="100575" y="380818"/>
                  <a:pt x="98162" y="377123"/>
                </a:cubicBezTo>
                <a:cubicBezTo>
                  <a:pt x="95732" y="373376"/>
                  <a:pt x="95378" y="368685"/>
                  <a:pt x="97183" y="364618"/>
                </a:cubicBezTo>
                <a:lnTo>
                  <a:pt x="122901" y="307176"/>
                </a:lnTo>
                <a:cubicBezTo>
                  <a:pt x="125010" y="302434"/>
                  <a:pt x="129701" y="299396"/>
                  <a:pt x="134882" y="299396"/>
                </a:cubicBezTo>
                <a:lnTo>
                  <a:pt x="398537" y="299396"/>
                </a:lnTo>
                <a:cubicBezTo>
                  <a:pt x="403515" y="299396"/>
                  <a:pt x="408054" y="302231"/>
                  <a:pt x="410265" y="306653"/>
                </a:cubicBezTo>
                <a:lnTo>
                  <a:pt x="439037" y="364129"/>
                </a:lnTo>
                <a:cubicBezTo>
                  <a:pt x="441079" y="368179"/>
                  <a:pt x="440809" y="373022"/>
                  <a:pt x="438446" y="376920"/>
                </a:cubicBezTo>
                <a:cubicBezTo>
                  <a:pt x="436050" y="380784"/>
                  <a:pt x="431814" y="383147"/>
                  <a:pt x="427275" y="383147"/>
                </a:cubicBezTo>
                <a:lnTo>
                  <a:pt x="109181" y="383147"/>
                </a:lnTo>
                <a:lnTo>
                  <a:pt x="109181" y="383096"/>
                </a:lnTo>
                <a:close/>
              </a:path>
            </a:pathLst>
          </a:custGeom>
          <a:solidFill>
            <a:schemeClr val="bg1"/>
          </a:solidFill>
          <a:ln w="16669" cap="flat">
            <a:noFill/>
            <a:prstDash val="solid"/>
            <a:miter/>
          </a:ln>
        </p:spPr>
        <p:txBody>
          <a:bodyPr rtlCol="0" anchor="ctr"/>
          <a:lstStyle/>
          <a:p>
            <a:pPr>
              <a:lnSpc>
                <a:spcPct val="120000"/>
              </a:lnSpc>
              <a:spcAft>
                <a:spcPts val="100"/>
              </a:spcAft>
            </a:pPr>
            <a:endParaRPr lang="zh-CN" altLang="en-US"/>
          </a:p>
        </p:txBody>
      </p:sp>
      <p:grpSp>
        <p:nvGrpSpPr>
          <p:cNvPr id="141" name="组合 140">
            <a:extLst>
              <a:ext uri="{FF2B5EF4-FFF2-40B4-BE49-F238E27FC236}">
                <a16:creationId xmlns:a16="http://schemas.microsoft.com/office/drawing/2014/main" id="{B74F0F3E-24B7-4267-877C-1368EEA03809}"/>
              </a:ext>
            </a:extLst>
          </p:cNvPr>
          <p:cNvGrpSpPr>
            <a:grpSpLocks noChangeAspect="1"/>
          </p:cNvGrpSpPr>
          <p:nvPr/>
        </p:nvGrpSpPr>
        <p:grpSpPr>
          <a:xfrm>
            <a:off x="7976854" y="2011731"/>
            <a:ext cx="388801" cy="360000"/>
            <a:chOff x="22143600" y="4379381"/>
            <a:chExt cx="525774" cy="486827"/>
          </a:xfrm>
          <a:solidFill>
            <a:schemeClr val="bg1"/>
          </a:solidFill>
        </p:grpSpPr>
        <p:sp>
          <p:nvSpPr>
            <p:cNvPr id="142" name="任意多边形: 形状 141">
              <a:extLst>
                <a:ext uri="{FF2B5EF4-FFF2-40B4-BE49-F238E27FC236}">
                  <a16:creationId xmlns:a16="http://schemas.microsoft.com/office/drawing/2014/main" id="{D8E4B7B7-874E-4BAD-A7A9-4DA6621EBCB8}"/>
                </a:ext>
              </a:extLst>
            </p:cNvPr>
            <p:cNvSpPr/>
            <p:nvPr/>
          </p:nvSpPr>
          <p:spPr>
            <a:xfrm>
              <a:off x="22143600" y="4379381"/>
              <a:ext cx="438750" cy="202500"/>
            </a:xfrm>
            <a:custGeom>
              <a:avLst/>
              <a:gdLst>
                <a:gd name="connsiteX0" fmla="*/ 61341 w 438750"/>
                <a:gd name="connsiteY0" fmla="*/ 209824 h 202500"/>
                <a:gd name="connsiteX1" fmla="*/ 449044 w 438750"/>
                <a:gd name="connsiteY1" fmla="*/ 209824 h 202500"/>
                <a:gd name="connsiteX2" fmla="*/ 449044 w 438750"/>
                <a:gd name="connsiteY2" fmla="*/ 157714 h 202500"/>
                <a:gd name="connsiteX3" fmla="*/ 424389 w 438750"/>
                <a:gd name="connsiteY3" fmla="*/ 157714 h 202500"/>
                <a:gd name="connsiteX4" fmla="*/ 421740 w 438750"/>
                <a:gd name="connsiteY4" fmla="*/ 52127 h 202500"/>
                <a:gd name="connsiteX5" fmla="*/ 449044 w 438750"/>
                <a:gd name="connsiteY5" fmla="*/ 52127 h 202500"/>
                <a:gd name="connsiteX6" fmla="*/ 449044 w 438750"/>
                <a:gd name="connsiteY6" fmla="*/ 0 h 202500"/>
                <a:gd name="connsiteX7" fmla="*/ 61341 w 438750"/>
                <a:gd name="connsiteY7" fmla="*/ 0 h 202500"/>
                <a:gd name="connsiteX8" fmla="*/ 0 w 438750"/>
                <a:gd name="connsiteY8" fmla="*/ 61172 h 202500"/>
                <a:gd name="connsiteX9" fmla="*/ 0 w 438750"/>
                <a:gd name="connsiteY9" fmla="*/ 148804 h 202500"/>
                <a:gd name="connsiteX10" fmla="*/ 61341 w 438750"/>
                <a:gd name="connsiteY10" fmla="*/ 209824 h 202500"/>
                <a:gd name="connsiteX11" fmla="*/ 52093 w 438750"/>
                <a:gd name="connsiteY11" fmla="*/ 61172 h 202500"/>
                <a:gd name="connsiteX12" fmla="*/ 61341 w 438750"/>
                <a:gd name="connsiteY12" fmla="*/ 52110 h 202500"/>
                <a:gd name="connsiteX13" fmla="*/ 380717 w 438750"/>
                <a:gd name="connsiteY13" fmla="*/ 52110 h 202500"/>
                <a:gd name="connsiteX14" fmla="*/ 382472 w 438750"/>
                <a:gd name="connsiteY14" fmla="*/ 157697 h 202500"/>
                <a:gd name="connsiteX15" fmla="*/ 61341 w 438750"/>
                <a:gd name="connsiteY15" fmla="*/ 157697 h 202500"/>
                <a:gd name="connsiteX16" fmla="*/ 52093 w 438750"/>
                <a:gd name="connsiteY16" fmla="*/ 148804 h 202500"/>
                <a:gd name="connsiteX17" fmla="*/ 52093 w 438750"/>
                <a:gd name="connsiteY17" fmla="*/ 61172 h 202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38750" h="202500">
                  <a:moveTo>
                    <a:pt x="61341" y="209824"/>
                  </a:moveTo>
                  <a:lnTo>
                    <a:pt x="449044" y="209824"/>
                  </a:lnTo>
                  <a:lnTo>
                    <a:pt x="449044" y="157714"/>
                  </a:lnTo>
                  <a:lnTo>
                    <a:pt x="424389" y="157714"/>
                  </a:lnTo>
                  <a:cubicBezTo>
                    <a:pt x="407869" y="117602"/>
                    <a:pt x="414720" y="76191"/>
                    <a:pt x="421740" y="52127"/>
                  </a:cubicBezTo>
                  <a:lnTo>
                    <a:pt x="449044" y="52127"/>
                  </a:lnTo>
                  <a:lnTo>
                    <a:pt x="449044" y="0"/>
                  </a:lnTo>
                  <a:lnTo>
                    <a:pt x="61341" y="0"/>
                  </a:lnTo>
                  <a:cubicBezTo>
                    <a:pt x="27540" y="0"/>
                    <a:pt x="0" y="27354"/>
                    <a:pt x="0" y="61172"/>
                  </a:cubicBezTo>
                  <a:lnTo>
                    <a:pt x="0" y="148804"/>
                  </a:lnTo>
                  <a:cubicBezTo>
                    <a:pt x="0" y="182621"/>
                    <a:pt x="27540" y="209824"/>
                    <a:pt x="61341" y="209824"/>
                  </a:cubicBezTo>
                  <a:close/>
                  <a:moveTo>
                    <a:pt x="52093" y="61172"/>
                  </a:moveTo>
                  <a:cubicBezTo>
                    <a:pt x="52093" y="56346"/>
                    <a:pt x="56514" y="52110"/>
                    <a:pt x="61341" y="52110"/>
                  </a:cubicBezTo>
                  <a:lnTo>
                    <a:pt x="380717" y="52110"/>
                  </a:lnTo>
                  <a:cubicBezTo>
                    <a:pt x="374186" y="78840"/>
                    <a:pt x="370170" y="117585"/>
                    <a:pt x="382472" y="157697"/>
                  </a:cubicBezTo>
                  <a:lnTo>
                    <a:pt x="61341" y="157697"/>
                  </a:lnTo>
                  <a:cubicBezTo>
                    <a:pt x="56514" y="157697"/>
                    <a:pt x="52093" y="153630"/>
                    <a:pt x="52093" y="148804"/>
                  </a:cubicBezTo>
                  <a:lnTo>
                    <a:pt x="52093" y="61172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3" name="任意多边形: 形状 142">
              <a:extLst>
                <a:ext uri="{FF2B5EF4-FFF2-40B4-BE49-F238E27FC236}">
                  <a16:creationId xmlns:a16="http://schemas.microsoft.com/office/drawing/2014/main" id="{F65D959A-292F-446C-82D7-CCBD1C02B3A4}"/>
                </a:ext>
              </a:extLst>
            </p:cNvPr>
            <p:cNvSpPr/>
            <p:nvPr/>
          </p:nvSpPr>
          <p:spPr>
            <a:xfrm>
              <a:off x="22237138" y="4697458"/>
              <a:ext cx="421875" cy="168750"/>
            </a:xfrm>
            <a:custGeom>
              <a:avLst/>
              <a:gdLst>
                <a:gd name="connsiteX0" fmla="*/ 375233 w 421875"/>
                <a:gd name="connsiteY0" fmla="*/ 0 h 168750"/>
                <a:gd name="connsiteX1" fmla="*/ 0 w 421875"/>
                <a:gd name="connsiteY1" fmla="*/ 0 h 168750"/>
                <a:gd name="connsiteX2" fmla="*/ 0 w 421875"/>
                <a:gd name="connsiteY2" fmla="*/ 52110 h 168750"/>
                <a:gd name="connsiteX3" fmla="*/ 12606 w 421875"/>
                <a:gd name="connsiteY3" fmla="*/ 52110 h 168750"/>
                <a:gd name="connsiteX4" fmla="*/ 8826 w 421875"/>
                <a:gd name="connsiteY4" fmla="*/ 130967 h 168750"/>
                <a:gd name="connsiteX5" fmla="*/ 0 w 421875"/>
                <a:gd name="connsiteY5" fmla="*/ 130967 h 168750"/>
                <a:gd name="connsiteX6" fmla="*/ 0 w 421875"/>
                <a:gd name="connsiteY6" fmla="*/ 183077 h 168750"/>
                <a:gd name="connsiteX7" fmla="*/ 375233 w 421875"/>
                <a:gd name="connsiteY7" fmla="*/ 183077 h 168750"/>
                <a:gd name="connsiteX8" fmla="*/ 436995 w 421875"/>
                <a:gd name="connsiteY8" fmla="*/ 127913 h 168750"/>
                <a:gd name="connsiteX9" fmla="*/ 436995 w 421875"/>
                <a:gd name="connsiteY9" fmla="*/ 54878 h 168750"/>
                <a:gd name="connsiteX10" fmla="*/ 375233 w 421875"/>
                <a:gd name="connsiteY10" fmla="*/ 0 h 168750"/>
                <a:gd name="connsiteX11" fmla="*/ 375233 w 421875"/>
                <a:gd name="connsiteY11" fmla="*/ 130950 h 168750"/>
                <a:gd name="connsiteX12" fmla="*/ 51081 w 421875"/>
                <a:gd name="connsiteY12" fmla="*/ 130950 h 168750"/>
                <a:gd name="connsiteX13" fmla="*/ 53578 w 421875"/>
                <a:gd name="connsiteY13" fmla="*/ 52093 h 168750"/>
                <a:gd name="connsiteX14" fmla="*/ 375249 w 421875"/>
                <a:gd name="connsiteY14" fmla="*/ 52093 h 168750"/>
                <a:gd name="connsiteX15" fmla="*/ 384041 w 421875"/>
                <a:gd name="connsiteY15" fmla="*/ 54962 h 168750"/>
                <a:gd name="connsiteX16" fmla="*/ 384159 w 421875"/>
                <a:gd name="connsiteY16" fmla="*/ 127474 h 168750"/>
                <a:gd name="connsiteX17" fmla="*/ 375233 w 421875"/>
                <a:gd name="connsiteY17" fmla="*/ 130950 h 1687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21875" h="168750">
                  <a:moveTo>
                    <a:pt x="375233" y="0"/>
                  </a:moveTo>
                  <a:lnTo>
                    <a:pt x="0" y="0"/>
                  </a:lnTo>
                  <a:lnTo>
                    <a:pt x="0" y="52110"/>
                  </a:lnTo>
                  <a:lnTo>
                    <a:pt x="12606" y="52110"/>
                  </a:lnTo>
                  <a:cubicBezTo>
                    <a:pt x="24148" y="89539"/>
                    <a:pt x="15069" y="117602"/>
                    <a:pt x="8826" y="130967"/>
                  </a:cubicBezTo>
                  <a:lnTo>
                    <a:pt x="0" y="130967"/>
                  </a:lnTo>
                  <a:lnTo>
                    <a:pt x="0" y="183077"/>
                  </a:lnTo>
                  <a:lnTo>
                    <a:pt x="375233" y="183077"/>
                  </a:lnTo>
                  <a:cubicBezTo>
                    <a:pt x="409084" y="183077"/>
                    <a:pt x="436995" y="158507"/>
                    <a:pt x="436995" y="127913"/>
                  </a:cubicBezTo>
                  <a:lnTo>
                    <a:pt x="436995" y="54878"/>
                  </a:lnTo>
                  <a:cubicBezTo>
                    <a:pt x="436995" y="24300"/>
                    <a:pt x="409084" y="0"/>
                    <a:pt x="375233" y="0"/>
                  </a:cubicBezTo>
                  <a:close/>
                  <a:moveTo>
                    <a:pt x="375233" y="130950"/>
                  </a:moveTo>
                  <a:lnTo>
                    <a:pt x="51081" y="130950"/>
                  </a:lnTo>
                  <a:cubicBezTo>
                    <a:pt x="57122" y="112269"/>
                    <a:pt x="61138" y="84189"/>
                    <a:pt x="53578" y="52093"/>
                  </a:cubicBezTo>
                  <a:lnTo>
                    <a:pt x="375249" y="52093"/>
                  </a:lnTo>
                  <a:cubicBezTo>
                    <a:pt x="380717" y="52093"/>
                    <a:pt x="383687" y="54608"/>
                    <a:pt x="384041" y="54962"/>
                  </a:cubicBezTo>
                  <a:lnTo>
                    <a:pt x="384159" y="127474"/>
                  </a:lnTo>
                  <a:cubicBezTo>
                    <a:pt x="383670" y="128385"/>
                    <a:pt x="380717" y="130950"/>
                    <a:pt x="375233" y="130950"/>
                  </a:cubicBez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4" name="任意多边形: 形状 143">
              <a:extLst>
                <a:ext uri="{FF2B5EF4-FFF2-40B4-BE49-F238E27FC236}">
                  <a16:creationId xmlns:a16="http://schemas.microsoft.com/office/drawing/2014/main" id="{39B82C76-FA9F-4A93-A0FE-780D5D92AF38}"/>
                </a:ext>
              </a:extLst>
            </p:cNvPr>
            <p:cNvSpPr/>
            <p:nvPr/>
          </p:nvSpPr>
          <p:spPr>
            <a:xfrm>
              <a:off x="22146249" y="4603903"/>
              <a:ext cx="523125" cy="67500"/>
            </a:xfrm>
            <a:custGeom>
              <a:avLst/>
              <a:gdLst>
                <a:gd name="connsiteX0" fmla="*/ 468484 w 523125"/>
                <a:gd name="connsiteY0" fmla="*/ 0 h 67500"/>
                <a:gd name="connsiteX1" fmla="*/ 431679 w 523125"/>
                <a:gd name="connsiteY1" fmla="*/ 22494 h 67500"/>
                <a:gd name="connsiteX2" fmla="*/ 431679 w 523125"/>
                <a:gd name="connsiteY2" fmla="*/ 0 h 67500"/>
                <a:gd name="connsiteX3" fmla="*/ 0 w 523125"/>
                <a:gd name="connsiteY3" fmla="*/ 0 h 67500"/>
                <a:gd name="connsiteX4" fmla="*/ 0 w 523125"/>
                <a:gd name="connsiteY4" fmla="*/ 77507 h 67500"/>
                <a:gd name="connsiteX5" fmla="*/ 431679 w 523125"/>
                <a:gd name="connsiteY5" fmla="*/ 77507 h 67500"/>
                <a:gd name="connsiteX6" fmla="*/ 431679 w 523125"/>
                <a:gd name="connsiteY6" fmla="*/ 55451 h 67500"/>
                <a:gd name="connsiteX7" fmla="*/ 468484 w 523125"/>
                <a:gd name="connsiteY7" fmla="*/ 77507 h 67500"/>
                <a:gd name="connsiteX8" fmla="*/ 510806 w 523125"/>
                <a:gd name="connsiteY8" fmla="*/ 77507 h 67500"/>
                <a:gd name="connsiteX9" fmla="*/ 535899 w 523125"/>
                <a:gd name="connsiteY9" fmla="*/ 52414 h 67500"/>
                <a:gd name="connsiteX10" fmla="*/ 535899 w 523125"/>
                <a:gd name="connsiteY10" fmla="*/ 20942 h 67500"/>
                <a:gd name="connsiteX11" fmla="*/ 514974 w 523125"/>
                <a:gd name="connsiteY11" fmla="*/ 0 h 67500"/>
                <a:gd name="connsiteX12" fmla="*/ 468484 w 523125"/>
                <a:gd name="connsiteY12" fmla="*/ 0 h 675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</a:cxnLst>
              <a:rect l="l" t="t" r="r" b="b"/>
              <a:pathLst>
                <a:path w="523125" h="67500">
                  <a:moveTo>
                    <a:pt x="468484" y="0"/>
                  </a:moveTo>
                  <a:lnTo>
                    <a:pt x="431679" y="22494"/>
                  </a:lnTo>
                  <a:lnTo>
                    <a:pt x="431679" y="0"/>
                  </a:lnTo>
                  <a:lnTo>
                    <a:pt x="0" y="0"/>
                  </a:lnTo>
                  <a:lnTo>
                    <a:pt x="0" y="77507"/>
                  </a:lnTo>
                  <a:lnTo>
                    <a:pt x="431679" y="77507"/>
                  </a:lnTo>
                  <a:lnTo>
                    <a:pt x="431679" y="55451"/>
                  </a:lnTo>
                  <a:lnTo>
                    <a:pt x="468484" y="77507"/>
                  </a:lnTo>
                  <a:lnTo>
                    <a:pt x="510806" y="77507"/>
                  </a:lnTo>
                  <a:cubicBezTo>
                    <a:pt x="524661" y="77507"/>
                    <a:pt x="535899" y="66268"/>
                    <a:pt x="535899" y="52414"/>
                  </a:cubicBezTo>
                  <a:lnTo>
                    <a:pt x="535899" y="20942"/>
                  </a:lnTo>
                  <a:cubicBezTo>
                    <a:pt x="535899" y="9383"/>
                    <a:pt x="526500" y="0"/>
                    <a:pt x="514974" y="0"/>
                  </a:cubicBezTo>
                  <a:lnTo>
                    <a:pt x="468484" y="0"/>
                  </a:lnTo>
                  <a:close/>
                </a:path>
              </a:pathLst>
            </a:custGeom>
            <a:grpFill/>
            <a:ln w="16669" cap="flat">
              <a:noFill/>
              <a:prstDash val="solid"/>
              <a:miter/>
            </a:ln>
          </p:spPr>
          <p:txBody>
            <a:bodyPr rtlCol="0" anchor="ctr"/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74951043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" name="组合 5">
            <a:extLst>
              <a:ext uri="{FF2B5EF4-FFF2-40B4-BE49-F238E27FC236}">
                <a16:creationId xmlns:a16="http://schemas.microsoft.com/office/drawing/2014/main" id="{FC0FC0D4-A6C8-47E8-BAA5-715B9C028EB2}"/>
              </a:ext>
            </a:extLst>
          </p:cNvPr>
          <p:cNvGrpSpPr/>
          <p:nvPr/>
        </p:nvGrpSpPr>
        <p:grpSpPr>
          <a:xfrm>
            <a:off x="5461000" y="165863"/>
            <a:ext cx="6961907" cy="7021575"/>
            <a:chOff x="4038600" y="2259880"/>
            <a:chExt cx="2647060" cy="2669747"/>
          </a:xfrm>
          <a:solidFill>
            <a:srgbClr val="A6A6A6">
              <a:alpha val="20000"/>
            </a:srgbClr>
          </a:solidFill>
        </p:grpSpPr>
        <p:sp>
          <p:nvSpPr>
            <p:cNvPr id="7" name="Freeform 105">
              <a:extLst>
                <a:ext uri="{FF2B5EF4-FFF2-40B4-BE49-F238E27FC236}">
                  <a16:creationId xmlns:a16="http://schemas.microsoft.com/office/drawing/2014/main" id="{28AF72BC-74AD-45B4-8F05-BA6B70D9F02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038600" y="2259880"/>
              <a:ext cx="2647060" cy="2669747"/>
            </a:xfrm>
            <a:custGeom>
              <a:avLst/>
              <a:gdLst>
                <a:gd name="T0" fmla="*/ 142 w 283"/>
                <a:gd name="T1" fmla="*/ 0 h 283"/>
                <a:gd name="T2" fmla="*/ 283 w 283"/>
                <a:gd name="T3" fmla="*/ 142 h 283"/>
                <a:gd name="T4" fmla="*/ 142 w 283"/>
                <a:gd name="T5" fmla="*/ 283 h 283"/>
                <a:gd name="T6" fmla="*/ 0 w 283"/>
                <a:gd name="T7" fmla="*/ 142 h 283"/>
                <a:gd name="T8" fmla="*/ 142 w 283"/>
                <a:gd name="T9" fmla="*/ 0 h 283"/>
                <a:gd name="T10" fmla="*/ 142 w 283"/>
                <a:gd name="T11" fmla="*/ 6 h 283"/>
                <a:gd name="T12" fmla="*/ 6 w 283"/>
                <a:gd name="T13" fmla="*/ 142 h 283"/>
                <a:gd name="T14" fmla="*/ 142 w 283"/>
                <a:gd name="T15" fmla="*/ 277 h 283"/>
                <a:gd name="T16" fmla="*/ 278 w 283"/>
                <a:gd name="T17" fmla="*/ 142 h 283"/>
                <a:gd name="T18" fmla="*/ 142 w 283"/>
                <a:gd name="T19" fmla="*/ 6 h 2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83" h="283">
                  <a:moveTo>
                    <a:pt x="142" y="0"/>
                  </a:moveTo>
                  <a:cubicBezTo>
                    <a:pt x="220" y="0"/>
                    <a:pt x="283" y="64"/>
                    <a:pt x="283" y="142"/>
                  </a:cubicBezTo>
                  <a:cubicBezTo>
                    <a:pt x="283" y="219"/>
                    <a:pt x="220" y="283"/>
                    <a:pt x="142" y="283"/>
                  </a:cubicBezTo>
                  <a:cubicBezTo>
                    <a:pt x="64" y="283"/>
                    <a:pt x="0" y="219"/>
                    <a:pt x="0" y="142"/>
                  </a:cubicBezTo>
                  <a:cubicBezTo>
                    <a:pt x="0" y="64"/>
                    <a:pt x="64" y="0"/>
                    <a:pt x="142" y="0"/>
                  </a:cubicBezTo>
                  <a:moveTo>
                    <a:pt x="142" y="6"/>
                  </a:moveTo>
                  <a:cubicBezTo>
                    <a:pt x="67" y="6"/>
                    <a:pt x="6" y="67"/>
                    <a:pt x="6" y="142"/>
                  </a:cubicBezTo>
                  <a:cubicBezTo>
                    <a:pt x="6" y="216"/>
                    <a:pt x="67" y="277"/>
                    <a:pt x="142" y="277"/>
                  </a:cubicBezTo>
                  <a:cubicBezTo>
                    <a:pt x="217" y="277"/>
                    <a:pt x="278" y="216"/>
                    <a:pt x="278" y="142"/>
                  </a:cubicBezTo>
                  <a:cubicBezTo>
                    <a:pt x="278" y="67"/>
                    <a:pt x="217" y="6"/>
                    <a:pt x="14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8" name="Freeform 106">
              <a:extLst>
                <a:ext uri="{FF2B5EF4-FFF2-40B4-BE49-F238E27FC236}">
                  <a16:creationId xmlns:a16="http://schemas.microsoft.com/office/drawing/2014/main" id="{555ED1DD-D4F5-46C3-B866-E59F3371232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636079" y="2857359"/>
              <a:ext cx="1459664" cy="1308403"/>
            </a:xfrm>
            <a:custGeom>
              <a:avLst/>
              <a:gdLst>
                <a:gd name="T0" fmla="*/ 28 w 156"/>
                <a:gd name="T1" fmla="*/ 139 h 139"/>
                <a:gd name="T2" fmla="*/ 7 w 156"/>
                <a:gd name="T3" fmla="*/ 112 h 139"/>
                <a:gd name="T4" fmla="*/ 0 w 156"/>
                <a:gd name="T5" fmla="*/ 79 h 139"/>
                <a:gd name="T6" fmla="*/ 78 w 156"/>
                <a:gd name="T7" fmla="*/ 0 h 139"/>
                <a:gd name="T8" fmla="*/ 156 w 156"/>
                <a:gd name="T9" fmla="*/ 79 h 139"/>
                <a:gd name="T10" fmla="*/ 149 w 156"/>
                <a:gd name="T11" fmla="*/ 112 h 139"/>
                <a:gd name="T12" fmla="*/ 128 w 156"/>
                <a:gd name="T13" fmla="*/ 139 h 139"/>
                <a:gd name="T14" fmla="*/ 126 w 156"/>
                <a:gd name="T15" fmla="*/ 137 h 139"/>
                <a:gd name="T16" fmla="*/ 146 w 156"/>
                <a:gd name="T17" fmla="*/ 111 h 139"/>
                <a:gd name="T18" fmla="*/ 153 w 156"/>
                <a:gd name="T19" fmla="*/ 79 h 139"/>
                <a:gd name="T20" fmla="*/ 78 w 156"/>
                <a:gd name="T21" fmla="*/ 3 h 139"/>
                <a:gd name="T22" fmla="*/ 3 w 156"/>
                <a:gd name="T23" fmla="*/ 79 h 139"/>
                <a:gd name="T24" fmla="*/ 10 w 156"/>
                <a:gd name="T25" fmla="*/ 111 h 139"/>
                <a:gd name="T26" fmla="*/ 30 w 156"/>
                <a:gd name="T27" fmla="*/ 137 h 139"/>
                <a:gd name="T28" fmla="*/ 28 w 156"/>
                <a:gd name="T29" fmla="*/ 139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6" h="139">
                  <a:moveTo>
                    <a:pt x="28" y="139"/>
                  </a:moveTo>
                  <a:cubicBezTo>
                    <a:pt x="19" y="132"/>
                    <a:pt x="12" y="122"/>
                    <a:pt x="7" y="112"/>
                  </a:cubicBezTo>
                  <a:cubicBezTo>
                    <a:pt x="2" y="102"/>
                    <a:pt x="0" y="90"/>
                    <a:pt x="0" y="79"/>
                  </a:cubicBezTo>
                  <a:cubicBezTo>
                    <a:pt x="0" y="36"/>
                    <a:pt x="35" y="0"/>
                    <a:pt x="78" y="0"/>
                  </a:cubicBezTo>
                  <a:cubicBezTo>
                    <a:pt x="121" y="0"/>
                    <a:pt x="156" y="36"/>
                    <a:pt x="156" y="79"/>
                  </a:cubicBezTo>
                  <a:cubicBezTo>
                    <a:pt x="156" y="90"/>
                    <a:pt x="153" y="102"/>
                    <a:pt x="149" y="112"/>
                  </a:cubicBezTo>
                  <a:cubicBezTo>
                    <a:pt x="144" y="122"/>
                    <a:pt x="136" y="132"/>
                    <a:pt x="128" y="139"/>
                  </a:cubicBezTo>
                  <a:cubicBezTo>
                    <a:pt x="126" y="137"/>
                    <a:pt x="126" y="137"/>
                    <a:pt x="126" y="137"/>
                  </a:cubicBezTo>
                  <a:cubicBezTo>
                    <a:pt x="134" y="130"/>
                    <a:pt x="141" y="121"/>
                    <a:pt x="146" y="111"/>
                  </a:cubicBezTo>
                  <a:cubicBezTo>
                    <a:pt x="151" y="101"/>
                    <a:pt x="153" y="90"/>
                    <a:pt x="153" y="79"/>
                  </a:cubicBezTo>
                  <a:cubicBezTo>
                    <a:pt x="153" y="37"/>
                    <a:pt x="119" y="3"/>
                    <a:pt x="78" y="3"/>
                  </a:cubicBezTo>
                  <a:cubicBezTo>
                    <a:pt x="36" y="3"/>
                    <a:pt x="3" y="37"/>
                    <a:pt x="3" y="79"/>
                  </a:cubicBezTo>
                  <a:cubicBezTo>
                    <a:pt x="3" y="90"/>
                    <a:pt x="5" y="101"/>
                    <a:pt x="10" y="111"/>
                  </a:cubicBezTo>
                  <a:cubicBezTo>
                    <a:pt x="14" y="121"/>
                    <a:pt x="21" y="130"/>
                    <a:pt x="30" y="137"/>
                  </a:cubicBezTo>
                  <a:lnTo>
                    <a:pt x="28" y="1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9" name="Freeform 107">
              <a:extLst>
                <a:ext uri="{FF2B5EF4-FFF2-40B4-BE49-F238E27FC236}">
                  <a16:creationId xmlns:a16="http://schemas.microsoft.com/office/drawing/2014/main" id="{AA90CDC0-0076-4B09-AFB0-D265A2CCC99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174734" y="3825426"/>
              <a:ext cx="302521" cy="219328"/>
            </a:xfrm>
            <a:custGeom>
              <a:avLst/>
              <a:gdLst>
                <a:gd name="T0" fmla="*/ 8 w 40"/>
                <a:gd name="T1" fmla="*/ 29 h 29"/>
                <a:gd name="T2" fmla="*/ 0 w 40"/>
                <a:gd name="T3" fmla="*/ 10 h 29"/>
                <a:gd name="T4" fmla="*/ 4 w 40"/>
                <a:gd name="T5" fmla="*/ 9 h 29"/>
                <a:gd name="T6" fmla="*/ 35 w 40"/>
                <a:gd name="T7" fmla="*/ 14 h 29"/>
                <a:gd name="T8" fmla="*/ 30 w 40"/>
                <a:gd name="T9" fmla="*/ 1 h 29"/>
                <a:gd name="T10" fmla="*/ 34 w 40"/>
                <a:gd name="T11" fmla="*/ 0 h 29"/>
                <a:gd name="T12" fmla="*/ 40 w 40"/>
                <a:gd name="T13" fmla="*/ 16 h 29"/>
                <a:gd name="T14" fmla="*/ 36 w 40"/>
                <a:gd name="T15" fmla="*/ 17 h 29"/>
                <a:gd name="T16" fmla="*/ 7 w 40"/>
                <a:gd name="T17" fmla="*/ 14 h 29"/>
                <a:gd name="T18" fmla="*/ 12 w 40"/>
                <a:gd name="T19" fmla="*/ 27 h 29"/>
                <a:gd name="T20" fmla="*/ 8 w 40"/>
                <a:gd name="T21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0" h="29">
                  <a:moveTo>
                    <a:pt x="8" y="29"/>
                  </a:moveTo>
                  <a:lnTo>
                    <a:pt x="0" y="10"/>
                  </a:lnTo>
                  <a:lnTo>
                    <a:pt x="4" y="9"/>
                  </a:lnTo>
                  <a:lnTo>
                    <a:pt x="35" y="14"/>
                  </a:lnTo>
                  <a:lnTo>
                    <a:pt x="30" y="1"/>
                  </a:lnTo>
                  <a:lnTo>
                    <a:pt x="34" y="0"/>
                  </a:lnTo>
                  <a:lnTo>
                    <a:pt x="40" y="16"/>
                  </a:lnTo>
                  <a:lnTo>
                    <a:pt x="36" y="17"/>
                  </a:lnTo>
                  <a:lnTo>
                    <a:pt x="7" y="14"/>
                  </a:lnTo>
                  <a:lnTo>
                    <a:pt x="12" y="27"/>
                  </a:lnTo>
                  <a:lnTo>
                    <a:pt x="8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0" name="Freeform 108">
              <a:extLst>
                <a:ext uri="{FF2B5EF4-FFF2-40B4-BE49-F238E27FC236}">
                  <a16:creationId xmlns:a16="http://schemas.microsoft.com/office/drawing/2014/main" id="{3EE14156-837C-44BA-ACC8-01623B20DD6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65491" y="3984249"/>
              <a:ext cx="287395" cy="234454"/>
            </a:xfrm>
            <a:custGeom>
              <a:avLst/>
              <a:gdLst>
                <a:gd name="T0" fmla="*/ 7 w 38"/>
                <a:gd name="T1" fmla="*/ 31 h 31"/>
                <a:gd name="T2" fmla="*/ 6 w 38"/>
                <a:gd name="T3" fmla="*/ 28 h 31"/>
                <a:gd name="T4" fmla="*/ 19 w 38"/>
                <a:gd name="T5" fmla="*/ 21 h 31"/>
                <a:gd name="T6" fmla="*/ 14 w 38"/>
                <a:gd name="T7" fmla="*/ 11 h 31"/>
                <a:gd name="T8" fmla="*/ 1 w 38"/>
                <a:gd name="T9" fmla="*/ 19 h 31"/>
                <a:gd name="T10" fmla="*/ 0 w 38"/>
                <a:gd name="T11" fmla="*/ 15 h 31"/>
                <a:gd name="T12" fmla="*/ 29 w 38"/>
                <a:gd name="T13" fmla="*/ 0 h 31"/>
                <a:gd name="T14" fmla="*/ 32 w 38"/>
                <a:gd name="T15" fmla="*/ 4 h 31"/>
                <a:gd name="T16" fmla="*/ 18 w 38"/>
                <a:gd name="T17" fmla="*/ 10 h 31"/>
                <a:gd name="T18" fmla="*/ 23 w 38"/>
                <a:gd name="T19" fmla="*/ 19 h 31"/>
                <a:gd name="T20" fmla="*/ 35 w 38"/>
                <a:gd name="T21" fmla="*/ 13 h 31"/>
                <a:gd name="T22" fmla="*/ 38 w 38"/>
                <a:gd name="T23" fmla="*/ 16 h 31"/>
                <a:gd name="T24" fmla="*/ 7 w 38"/>
                <a:gd name="T25" fmla="*/ 31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1">
                  <a:moveTo>
                    <a:pt x="7" y="31"/>
                  </a:moveTo>
                  <a:lnTo>
                    <a:pt x="6" y="28"/>
                  </a:lnTo>
                  <a:lnTo>
                    <a:pt x="19" y="21"/>
                  </a:lnTo>
                  <a:lnTo>
                    <a:pt x="14" y="11"/>
                  </a:lnTo>
                  <a:lnTo>
                    <a:pt x="1" y="19"/>
                  </a:lnTo>
                  <a:lnTo>
                    <a:pt x="0" y="15"/>
                  </a:lnTo>
                  <a:lnTo>
                    <a:pt x="29" y="0"/>
                  </a:lnTo>
                  <a:lnTo>
                    <a:pt x="32" y="4"/>
                  </a:lnTo>
                  <a:lnTo>
                    <a:pt x="18" y="10"/>
                  </a:lnTo>
                  <a:lnTo>
                    <a:pt x="23" y="19"/>
                  </a:lnTo>
                  <a:lnTo>
                    <a:pt x="35" y="13"/>
                  </a:lnTo>
                  <a:lnTo>
                    <a:pt x="38" y="16"/>
                  </a:lnTo>
                  <a:lnTo>
                    <a:pt x="7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1" name="Freeform 109">
              <a:extLst>
                <a:ext uri="{FF2B5EF4-FFF2-40B4-BE49-F238E27FC236}">
                  <a16:creationId xmlns:a16="http://schemas.microsoft.com/office/drawing/2014/main" id="{86E332B9-0744-461B-B817-F3E69A78F0B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48684" y="4120384"/>
              <a:ext cx="287395" cy="249580"/>
            </a:xfrm>
            <a:custGeom>
              <a:avLst/>
              <a:gdLst>
                <a:gd name="T0" fmla="*/ 11 w 38"/>
                <a:gd name="T1" fmla="*/ 33 h 33"/>
                <a:gd name="T2" fmla="*/ 0 w 38"/>
                <a:gd name="T3" fmla="*/ 18 h 33"/>
                <a:gd name="T4" fmla="*/ 28 w 38"/>
                <a:gd name="T5" fmla="*/ 0 h 33"/>
                <a:gd name="T6" fmla="*/ 38 w 38"/>
                <a:gd name="T7" fmla="*/ 15 h 33"/>
                <a:gd name="T8" fmla="*/ 36 w 38"/>
                <a:gd name="T9" fmla="*/ 17 h 33"/>
                <a:gd name="T10" fmla="*/ 27 w 38"/>
                <a:gd name="T11" fmla="*/ 6 h 33"/>
                <a:gd name="T12" fmla="*/ 18 w 38"/>
                <a:gd name="T13" fmla="*/ 11 h 33"/>
                <a:gd name="T14" fmla="*/ 26 w 38"/>
                <a:gd name="T15" fmla="*/ 21 h 33"/>
                <a:gd name="T16" fmla="*/ 23 w 38"/>
                <a:gd name="T17" fmla="*/ 23 h 33"/>
                <a:gd name="T18" fmla="*/ 16 w 38"/>
                <a:gd name="T19" fmla="*/ 13 h 33"/>
                <a:gd name="T20" fmla="*/ 6 w 38"/>
                <a:gd name="T21" fmla="*/ 20 h 33"/>
                <a:gd name="T22" fmla="*/ 13 w 38"/>
                <a:gd name="T23" fmla="*/ 31 h 33"/>
                <a:gd name="T24" fmla="*/ 11 w 38"/>
                <a:gd name="T25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8" h="33">
                  <a:moveTo>
                    <a:pt x="11" y="33"/>
                  </a:moveTo>
                  <a:lnTo>
                    <a:pt x="0" y="18"/>
                  </a:lnTo>
                  <a:lnTo>
                    <a:pt x="28" y="0"/>
                  </a:lnTo>
                  <a:lnTo>
                    <a:pt x="38" y="15"/>
                  </a:lnTo>
                  <a:lnTo>
                    <a:pt x="36" y="17"/>
                  </a:lnTo>
                  <a:lnTo>
                    <a:pt x="27" y="6"/>
                  </a:lnTo>
                  <a:lnTo>
                    <a:pt x="18" y="11"/>
                  </a:lnTo>
                  <a:lnTo>
                    <a:pt x="26" y="21"/>
                  </a:lnTo>
                  <a:lnTo>
                    <a:pt x="23" y="23"/>
                  </a:lnTo>
                  <a:lnTo>
                    <a:pt x="16" y="13"/>
                  </a:lnTo>
                  <a:lnTo>
                    <a:pt x="6" y="20"/>
                  </a:lnTo>
                  <a:lnTo>
                    <a:pt x="13" y="31"/>
                  </a:lnTo>
                  <a:lnTo>
                    <a:pt x="1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2" name="Freeform 110">
              <a:extLst>
                <a:ext uri="{FF2B5EF4-FFF2-40B4-BE49-F238E27FC236}">
                  <a16:creationId xmlns:a16="http://schemas.microsoft.com/office/drawing/2014/main" id="{E396D3E2-4CBF-4F42-821E-440470D1268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583138" y="4332148"/>
              <a:ext cx="181513" cy="219328"/>
            </a:xfrm>
            <a:custGeom>
              <a:avLst/>
              <a:gdLst>
                <a:gd name="T0" fmla="*/ 3 w 24"/>
                <a:gd name="T1" fmla="*/ 29 h 29"/>
                <a:gd name="T2" fmla="*/ 0 w 24"/>
                <a:gd name="T3" fmla="*/ 26 h 29"/>
                <a:gd name="T4" fmla="*/ 21 w 24"/>
                <a:gd name="T5" fmla="*/ 0 h 29"/>
                <a:gd name="T6" fmla="*/ 24 w 24"/>
                <a:gd name="T7" fmla="*/ 3 h 29"/>
                <a:gd name="T8" fmla="*/ 3 w 24"/>
                <a:gd name="T9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29">
                  <a:moveTo>
                    <a:pt x="3" y="29"/>
                  </a:moveTo>
                  <a:lnTo>
                    <a:pt x="0" y="26"/>
                  </a:lnTo>
                  <a:lnTo>
                    <a:pt x="21" y="0"/>
                  </a:lnTo>
                  <a:lnTo>
                    <a:pt x="24" y="3"/>
                  </a:lnTo>
                  <a:lnTo>
                    <a:pt x="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3" name="Freeform 111">
              <a:extLst>
                <a:ext uri="{FF2B5EF4-FFF2-40B4-BE49-F238E27FC236}">
                  <a16:creationId xmlns:a16="http://schemas.microsoft.com/office/drawing/2014/main" id="{9C971085-45ED-433E-80F0-37B3662B8494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643642" y="4392652"/>
              <a:ext cx="219328" cy="264706"/>
            </a:xfrm>
            <a:custGeom>
              <a:avLst/>
              <a:gdLst>
                <a:gd name="T0" fmla="*/ 11 w 29"/>
                <a:gd name="T1" fmla="*/ 32 h 35"/>
                <a:gd name="T2" fmla="*/ 16 w 29"/>
                <a:gd name="T3" fmla="*/ 23 h 35"/>
                <a:gd name="T4" fmla="*/ 11 w 29"/>
                <a:gd name="T5" fmla="*/ 20 h 35"/>
                <a:gd name="T6" fmla="*/ 3 w 29"/>
                <a:gd name="T7" fmla="*/ 27 h 35"/>
                <a:gd name="T8" fmla="*/ 0 w 29"/>
                <a:gd name="T9" fmla="*/ 25 h 35"/>
                <a:gd name="T10" fmla="*/ 24 w 29"/>
                <a:gd name="T11" fmla="*/ 0 h 35"/>
                <a:gd name="T12" fmla="*/ 29 w 29"/>
                <a:gd name="T13" fmla="*/ 2 h 35"/>
                <a:gd name="T14" fmla="*/ 16 w 29"/>
                <a:gd name="T15" fmla="*/ 35 h 35"/>
                <a:gd name="T16" fmla="*/ 11 w 29"/>
                <a:gd name="T17" fmla="*/ 32 h 35"/>
                <a:gd name="T18" fmla="*/ 19 w 29"/>
                <a:gd name="T19" fmla="*/ 18 h 35"/>
                <a:gd name="T20" fmla="*/ 24 w 29"/>
                <a:gd name="T21" fmla="*/ 7 h 35"/>
                <a:gd name="T22" fmla="*/ 23 w 29"/>
                <a:gd name="T23" fmla="*/ 6 h 35"/>
                <a:gd name="T24" fmla="*/ 14 w 29"/>
                <a:gd name="T25" fmla="*/ 16 h 35"/>
                <a:gd name="T26" fmla="*/ 19 w 29"/>
                <a:gd name="T27" fmla="*/ 18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9" h="35">
                  <a:moveTo>
                    <a:pt x="11" y="32"/>
                  </a:moveTo>
                  <a:lnTo>
                    <a:pt x="16" y="23"/>
                  </a:lnTo>
                  <a:lnTo>
                    <a:pt x="11" y="20"/>
                  </a:lnTo>
                  <a:lnTo>
                    <a:pt x="3" y="27"/>
                  </a:lnTo>
                  <a:lnTo>
                    <a:pt x="0" y="25"/>
                  </a:lnTo>
                  <a:lnTo>
                    <a:pt x="24" y="0"/>
                  </a:lnTo>
                  <a:lnTo>
                    <a:pt x="29" y="2"/>
                  </a:lnTo>
                  <a:lnTo>
                    <a:pt x="16" y="35"/>
                  </a:lnTo>
                  <a:lnTo>
                    <a:pt x="11" y="32"/>
                  </a:lnTo>
                  <a:close/>
                  <a:moveTo>
                    <a:pt x="19" y="18"/>
                  </a:moveTo>
                  <a:lnTo>
                    <a:pt x="24" y="7"/>
                  </a:lnTo>
                  <a:lnTo>
                    <a:pt x="23" y="6"/>
                  </a:lnTo>
                  <a:lnTo>
                    <a:pt x="14" y="16"/>
                  </a:lnTo>
                  <a:lnTo>
                    <a:pt x="19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4" name="Freeform 112">
              <a:extLst>
                <a:ext uri="{FF2B5EF4-FFF2-40B4-BE49-F238E27FC236}">
                  <a16:creationId xmlns:a16="http://schemas.microsoft.com/office/drawing/2014/main" id="{11025A9F-5DCF-4A13-A4B0-D422B1334C5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94903" y="4438031"/>
              <a:ext cx="242017" cy="294958"/>
            </a:xfrm>
            <a:custGeom>
              <a:avLst/>
              <a:gdLst>
                <a:gd name="T0" fmla="*/ 16 w 32"/>
                <a:gd name="T1" fmla="*/ 39 h 39"/>
                <a:gd name="T2" fmla="*/ 13 w 32"/>
                <a:gd name="T3" fmla="*/ 36 h 39"/>
                <a:gd name="T4" fmla="*/ 15 w 32"/>
                <a:gd name="T5" fmla="*/ 12 h 39"/>
                <a:gd name="T6" fmla="*/ 5 w 32"/>
                <a:gd name="T7" fmla="*/ 32 h 39"/>
                <a:gd name="T8" fmla="*/ 0 w 32"/>
                <a:gd name="T9" fmla="*/ 30 h 39"/>
                <a:gd name="T10" fmla="*/ 16 w 32"/>
                <a:gd name="T11" fmla="*/ 0 h 39"/>
                <a:gd name="T12" fmla="*/ 20 w 32"/>
                <a:gd name="T13" fmla="*/ 1 h 39"/>
                <a:gd name="T14" fmla="*/ 19 w 32"/>
                <a:gd name="T15" fmla="*/ 25 h 39"/>
                <a:gd name="T16" fmla="*/ 29 w 32"/>
                <a:gd name="T17" fmla="*/ 5 h 39"/>
                <a:gd name="T18" fmla="*/ 32 w 32"/>
                <a:gd name="T19" fmla="*/ 7 h 39"/>
                <a:gd name="T20" fmla="*/ 16 w 32"/>
                <a:gd name="T21" fmla="*/ 39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2" h="39">
                  <a:moveTo>
                    <a:pt x="16" y="39"/>
                  </a:moveTo>
                  <a:lnTo>
                    <a:pt x="13" y="36"/>
                  </a:lnTo>
                  <a:lnTo>
                    <a:pt x="15" y="12"/>
                  </a:lnTo>
                  <a:lnTo>
                    <a:pt x="5" y="32"/>
                  </a:lnTo>
                  <a:lnTo>
                    <a:pt x="0" y="30"/>
                  </a:lnTo>
                  <a:lnTo>
                    <a:pt x="16" y="0"/>
                  </a:lnTo>
                  <a:lnTo>
                    <a:pt x="20" y="1"/>
                  </a:lnTo>
                  <a:lnTo>
                    <a:pt x="19" y="25"/>
                  </a:lnTo>
                  <a:lnTo>
                    <a:pt x="29" y="5"/>
                  </a:lnTo>
                  <a:lnTo>
                    <a:pt x="32" y="7"/>
                  </a:lnTo>
                  <a:lnTo>
                    <a:pt x="16" y="3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5" name="Freeform 113">
              <a:extLst>
                <a:ext uri="{FF2B5EF4-FFF2-40B4-BE49-F238E27FC236}">
                  <a16:creationId xmlns:a16="http://schemas.microsoft.com/office/drawing/2014/main" id="{78B08F5A-3537-4369-8A77-CCB172E924F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983978" y="4506098"/>
              <a:ext cx="173950" cy="272269"/>
            </a:xfrm>
            <a:custGeom>
              <a:avLst/>
              <a:gdLst>
                <a:gd name="T0" fmla="*/ 12 w 19"/>
                <a:gd name="T1" fmla="*/ 29 h 29"/>
                <a:gd name="T2" fmla="*/ 10 w 19"/>
                <a:gd name="T3" fmla="*/ 29 h 29"/>
                <a:gd name="T4" fmla="*/ 10 w 19"/>
                <a:gd name="T5" fmla="*/ 26 h 29"/>
                <a:gd name="T6" fmla="*/ 8 w 19"/>
                <a:gd name="T7" fmla="*/ 27 h 29"/>
                <a:gd name="T8" fmla="*/ 5 w 19"/>
                <a:gd name="T9" fmla="*/ 27 h 29"/>
                <a:gd name="T10" fmla="*/ 1 w 19"/>
                <a:gd name="T11" fmla="*/ 23 h 29"/>
                <a:gd name="T12" fmla="*/ 1 w 19"/>
                <a:gd name="T13" fmla="*/ 13 h 29"/>
                <a:gd name="T14" fmla="*/ 6 w 19"/>
                <a:gd name="T15" fmla="*/ 3 h 29"/>
                <a:gd name="T16" fmla="*/ 14 w 19"/>
                <a:gd name="T17" fmla="*/ 1 h 29"/>
                <a:gd name="T18" fmla="*/ 18 w 19"/>
                <a:gd name="T19" fmla="*/ 11 h 29"/>
                <a:gd name="T20" fmla="*/ 15 w 19"/>
                <a:gd name="T21" fmla="*/ 11 h 29"/>
                <a:gd name="T22" fmla="*/ 13 w 19"/>
                <a:gd name="T23" fmla="*/ 4 h 29"/>
                <a:gd name="T24" fmla="*/ 8 w 19"/>
                <a:gd name="T25" fmla="*/ 6 h 29"/>
                <a:gd name="T26" fmla="*/ 5 w 19"/>
                <a:gd name="T27" fmla="*/ 14 h 29"/>
                <a:gd name="T28" fmla="*/ 4 w 19"/>
                <a:gd name="T29" fmla="*/ 21 h 29"/>
                <a:gd name="T30" fmla="*/ 6 w 19"/>
                <a:gd name="T31" fmla="*/ 24 h 29"/>
                <a:gd name="T32" fmla="*/ 9 w 19"/>
                <a:gd name="T33" fmla="*/ 24 h 29"/>
                <a:gd name="T34" fmla="*/ 12 w 19"/>
                <a:gd name="T35" fmla="*/ 20 h 29"/>
                <a:gd name="T36" fmla="*/ 12 w 19"/>
                <a:gd name="T37" fmla="*/ 18 h 29"/>
                <a:gd name="T38" fmla="*/ 8 w 19"/>
                <a:gd name="T39" fmla="*/ 17 h 29"/>
                <a:gd name="T40" fmla="*/ 9 w 19"/>
                <a:gd name="T41" fmla="*/ 14 h 29"/>
                <a:gd name="T42" fmla="*/ 16 w 19"/>
                <a:gd name="T43" fmla="*/ 17 h 29"/>
                <a:gd name="T44" fmla="*/ 12 w 19"/>
                <a:gd name="T4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9" h="29">
                  <a:moveTo>
                    <a:pt x="12" y="29"/>
                  </a:moveTo>
                  <a:cubicBezTo>
                    <a:pt x="10" y="29"/>
                    <a:pt x="10" y="29"/>
                    <a:pt x="10" y="29"/>
                  </a:cubicBezTo>
                  <a:cubicBezTo>
                    <a:pt x="10" y="26"/>
                    <a:pt x="10" y="26"/>
                    <a:pt x="10" y="26"/>
                  </a:cubicBezTo>
                  <a:cubicBezTo>
                    <a:pt x="9" y="27"/>
                    <a:pt x="9" y="27"/>
                    <a:pt x="8" y="27"/>
                  </a:cubicBezTo>
                  <a:cubicBezTo>
                    <a:pt x="7" y="27"/>
                    <a:pt x="6" y="27"/>
                    <a:pt x="5" y="27"/>
                  </a:cubicBezTo>
                  <a:cubicBezTo>
                    <a:pt x="3" y="26"/>
                    <a:pt x="2" y="25"/>
                    <a:pt x="1" y="23"/>
                  </a:cubicBezTo>
                  <a:cubicBezTo>
                    <a:pt x="0" y="20"/>
                    <a:pt x="0" y="17"/>
                    <a:pt x="1" y="13"/>
                  </a:cubicBezTo>
                  <a:cubicBezTo>
                    <a:pt x="3" y="8"/>
                    <a:pt x="4" y="5"/>
                    <a:pt x="6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7" y="2"/>
                    <a:pt x="19" y="6"/>
                    <a:pt x="18" y="11"/>
                  </a:cubicBezTo>
                  <a:cubicBezTo>
                    <a:pt x="15" y="11"/>
                    <a:pt x="15" y="11"/>
                    <a:pt x="15" y="11"/>
                  </a:cubicBezTo>
                  <a:cubicBezTo>
                    <a:pt x="16" y="9"/>
                    <a:pt x="15" y="5"/>
                    <a:pt x="13" y="4"/>
                  </a:cubicBezTo>
                  <a:cubicBezTo>
                    <a:pt x="11" y="4"/>
                    <a:pt x="9" y="4"/>
                    <a:pt x="8" y="6"/>
                  </a:cubicBezTo>
                  <a:cubicBezTo>
                    <a:pt x="7" y="7"/>
                    <a:pt x="6" y="10"/>
                    <a:pt x="5" y="14"/>
                  </a:cubicBezTo>
                  <a:cubicBezTo>
                    <a:pt x="4" y="17"/>
                    <a:pt x="3" y="20"/>
                    <a:pt x="4" y="21"/>
                  </a:cubicBezTo>
                  <a:cubicBezTo>
                    <a:pt x="4" y="23"/>
                    <a:pt x="5" y="24"/>
                    <a:pt x="6" y="24"/>
                  </a:cubicBezTo>
                  <a:cubicBezTo>
                    <a:pt x="7" y="25"/>
                    <a:pt x="9" y="25"/>
                    <a:pt x="9" y="24"/>
                  </a:cubicBezTo>
                  <a:cubicBezTo>
                    <a:pt x="10" y="23"/>
                    <a:pt x="11" y="22"/>
                    <a:pt x="12" y="20"/>
                  </a:cubicBezTo>
                  <a:cubicBezTo>
                    <a:pt x="12" y="18"/>
                    <a:pt x="12" y="18"/>
                    <a:pt x="12" y="18"/>
                  </a:cubicBezTo>
                  <a:cubicBezTo>
                    <a:pt x="8" y="17"/>
                    <a:pt x="8" y="17"/>
                    <a:pt x="8" y="17"/>
                  </a:cubicBezTo>
                  <a:cubicBezTo>
                    <a:pt x="9" y="14"/>
                    <a:pt x="9" y="14"/>
                    <a:pt x="9" y="14"/>
                  </a:cubicBezTo>
                  <a:cubicBezTo>
                    <a:pt x="16" y="17"/>
                    <a:pt x="16" y="17"/>
                    <a:pt x="16" y="17"/>
                  </a:cubicBezTo>
                  <a:lnTo>
                    <a:pt x="12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6" name="Freeform 114">
              <a:extLst>
                <a:ext uri="{FF2B5EF4-FFF2-40B4-BE49-F238E27FC236}">
                  <a16:creationId xmlns:a16="http://schemas.microsoft.com/office/drawing/2014/main" id="{089965BE-4DD1-4D4B-A00B-645C37FD311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301626" y="4543913"/>
              <a:ext cx="143698" cy="249580"/>
            </a:xfrm>
            <a:custGeom>
              <a:avLst/>
              <a:gdLst>
                <a:gd name="T0" fmla="*/ 15 w 15"/>
                <a:gd name="T1" fmla="*/ 19 h 27"/>
                <a:gd name="T2" fmla="*/ 13 w 15"/>
                <a:gd name="T3" fmla="*/ 25 h 27"/>
                <a:gd name="T4" fmla="*/ 7 w 15"/>
                <a:gd name="T5" fmla="*/ 27 h 27"/>
                <a:gd name="T6" fmla="*/ 1 w 15"/>
                <a:gd name="T7" fmla="*/ 25 h 27"/>
                <a:gd name="T8" fmla="*/ 0 w 15"/>
                <a:gd name="T9" fmla="*/ 19 h 27"/>
                <a:gd name="T10" fmla="*/ 0 w 15"/>
                <a:gd name="T11" fmla="*/ 0 h 27"/>
                <a:gd name="T12" fmla="*/ 4 w 15"/>
                <a:gd name="T13" fmla="*/ 0 h 27"/>
                <a:gd name="T14" fmla="*/ 3 w 15"/>
                <a:gd name="T15" fmla="*/ 19 h 27"/>
                <a:gd name="T16" fmla="*/ 4 w 15"/>
                <a:gd name="T17" fmla="*/ 23 h 27"/>
                <a:gd name="T18" fmla="*/ 7 w 15"/>
                <a:gd name="T19" fmla="*/ 24 h 27"/>
                <a:gd name="T20" fmla="*/ 10 w 15"/>
                <a:gd name="T21" fmla="*/ 23 h 27"/>
                <a:gd name="T22" fmla="*/ 11 w 15"/>
                <a:gd name="T23" fmla="*/ 19 h 27"/>
                <a:gd name="T24" fmla="*/ 12 w 15"/>
                <a:gd name="T25" fmla="*/ 0 h 27"/>
                <a:gd name="T26" fmla="*/ 15 w 15"/>
                <a:gd name="T27" fmla="*/ 0 h 27"/>
                <a:gd name="T28" fmla="*/ 15 w 15"/>
                <a:gd name="T29" fmla="*/ 19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15" h="27">
                  <a:moveTo>
                    <a:pt x="15" y="19"/>
                  </a:moveTo>
                  <a:cubicBezTo>
                    <a:pt x="15" y="22"/>
                    <a:pt x="14" y="24"/>
                    <a:pt x="13" y="25"/>
                  </a:cubicBezTo>
                  <a:cubicBezTo>
                    <a:pt x="11" y="27"/>
                    <a:pt x="10" y="27"/>
                    <a:pt x="7" y="27"/>
                  </a:cubicBezTo>
                  <a:cubicBezTo>
                    <a:pt x="4" y="27"/>
                    <a:pt x="2" y="26"/>
                    <a:pt x="1" y="25"/>
                  </a:cubicBezTo>
                  <a:cubicBezTo>
                    <a:pt x="0" y="23"/>
                    <a:pt x="0" y="21"/>
                    <a:pt x="0" y="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4" y="0"/>
                    <a:pt x="4" y="0"/>
                    <a:pt x="4" y="0"/>
                  </a:cubicBezTo>
                  <a:cubicBezTo>
                    <a:pt x="3" y="19"/>
                    <a:pt x="3" y="19"/>
                    <a:pt x="3" y="19"/>
                  </a:cubicBezTo>
                  <a:cubicBezTo>
                    <a:pt x="3" y="21"/>
                    <a:pt x="3" y="22"/>
                    <a:pt x="4" y="23"/>
                  </a:cubicBezTo>
                  <a:cubicBezTo>
                    <a:pt x="5" y="24"/>
                    <a:pt x="6" y="24"/>
                    <a:pt x="7" y="24"/>
                  </a:cubicBezTo>
                  <a:cubicBezTo>
                    <a:pt x="8" y="24"/>
                    <a:pt x="9" y="24"/>
                    <a:pt x="10" y="23"/>
                  </a:cubicBezTo>
                  <a:cubicBezTo>
                    <a:pt x="11" y="22"/>
                    <a:pt x="11" y="21"/>
                    <a:pt x="11" y="19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15" y="0"/>
                    <a:pt x="15" y="0"/>
                    <a:pt x="15" y="0"/>
                  </a:cubicBezTo>
                  <a:lnTo>
                    <a:pt x="15" y="1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7" name="Freeform 115">
              <a:extLst>
                <a:ext uri="{FF2B5EF4-FFF2-40B4-BE49-F238E27FC236}">
                  <a16:creationId xmlns:a16="http://schemas.microsoft.com/office/drawing/2014/main" id="{8227C96E-6BD5-4475-8005-B8CAA5FB580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460449" y="4521224"/>
              <a:ext cx="158824" cy="272269"/>
            </a:xfrm>
            <a:custGeom>
              <a:avLst/>
              <a:gdLst>
                <a:gd name="T0" fmla="*/ 21 w 21"/>
                <a:gd name="T1" fmla="*/ 33 h 36"/>
                <a:gd name="T2" fmla="*/ 17 w 21"/>
                <a:gd name="T3" fmla="*/ 34 h 36"/>
                <a:gd name="T4" fmla="*/ 5 w 21"/>
                <a:gd name="T5" fmla="*/ 11 h 36"/>
                <a:gd name="T6" fmla="*/ 8 w 21"/>
                <a:gd name="T7" fmla="*/ 35 h 36"/>
                <a:gd name="T8" fmla="*/ 3 w 21"/>
                <a:gd name="T9" fmla="*/ 36 h 36"/>
                <a:gd name="T10" fmla="*/ 0 w 21"/>
                <a:gd name="T11" fmla="*/ 3 h 36"/>
                <a:gd name="T12" fmla="*/ 5 w 21"/>
                <a:gd name="T13" fmla="*/ 1 h 36"/>
                <a:gd name="T14" fmla="*/ 15 w 21"/>
                <a:gd name="T15" fmla="*/ 18 h 36"/>
                <a:gd name="T16" fmla="*/ 12 w 21"/>
                <a:gd name="T17" fmla="*/ 0 h 36"/>
                <a:gd name="T18" fmla="*/ 16 w 21"/>
                <a:gd name="T19" fmla="*/ 0 h 36"/>
                <a:gd name="T20" fmla="*/ 21 w 21"/>
                <a:gd name="T21" fmla="*/ 33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36">
                  <a:moveTo>
                    <a:pt x="21" y="33"/>
                  </a:moveTo>
                  <a:lnTo>
                    <a:pt x="17" y="34"/>
                  </a:lnTo>
                  <a:lnTo>
                    <a:pt x="5" y="11"/>
                  </a:lnTo>
                  <a:lnTo>
                    <a:pt x="8" y="35"/>
                  </a:lnTo>
                  <a:lnTo>
                    <a:pt x="3" y="36"/>
                  </a:lnTo>
                  <a:lnTo>
                    <a:pt x="0" y="3"/>
                  </a:lnTo>
                  <a:lnTo>
                    <a:pt x="5" y="1"/>
                  </a:lnTo>
                  <a:lnTo>
                    <a:pt x="15" y="18"/>
                  </a:lnTo>
                  <a:lnTo>
                    <a:pt x="12" y="0"/>
                  </a:lnTo>
                  <a:lnTo>
                    <a:pt x="16" y="0"/>
                  </a:lnTo>
                  <a:lnTo>
                    <a:pt x="21" y="3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8" name="Freeform 116">
              <a:extLst>
                <a:ext uri="{FF2B5EF4-FFF2-40B4-BE49-F238E27FC236}">
                  <a16:creationId xmlns:a16="http://schemas.microsoft.com/office/drawing/2014/main" id="{6C4E3717-FE2A-4B72-9CC7-785BD14208D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11710" y="4506098"/>
              <a:ext cx="105882" cy="249580"/>
            </a:xfrm>
            <a:custGeom>
              <a:avLst/>
              <a:gdLst>
                <a:gd name="T0" fmla="*/ 14 w 14"/>
                <a:gd name="T1" fmla="*/ 31 h 33"/>
                <a:gd name="T2" fmla="*/ 9 w 14"/>
                <a:gd name="T3" fmla="*/ 33 h 33"/>
                <a:gd name="T4" fmla="*/ 0 w 14"/>
                <a:gd name="T5" fmla="*/ 1 h 33"/>
                <a:gd name="T6" fmla="*/ 4 w 14"/>
                <a:gd name="T7" fmla="*/ 0 h 33"/>
                <a:gd name="T8" fmla="*/ 14 w 14"/>
                <a:gd name="T9" fmla="*/ 31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" h="33">
                  <a:moveTo>
                    <a:pt x="14" y="31"/>
                  </a:moveTo>
                  <a:lnTo>
                    <a:pt x="9" y="33"/>
                  </a:lnTo>
                  <a:lnTo>
                    <a:pt x="0" y="1"/>
                  </a:lnTo>
                  <a:lnTo>
                    <a:pt x="4" y="0"/>
                  </a:lnTo>
                  <a:lnTo>
                    <a:pt x="14" y="3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19" name="Freeform 117">
              <a:extLst>
                <a:ext uri="{FF2B5EF4-FFF2-40B4-BE49-F238E27FC236}">
                  <a16:creationId xmlns:a16="http://schemas.microsoft.com/office/drawing/2014/main" id="{9E32D77F-1324-4524-B3A8-45B1ADF3999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664651" y="4438031"/>
              <a:ext cx="173950" cy="279832"/>
            </a:xfrm>
            <a:custGeom>
              <a:avLst/>
              <a:gdLst>
                <a:gd name="T0" fmla="*/ 18 w 23"/>
                <a:gd name="T1" fmla="*/ 0 h 37"/>
                <a:gd name="T2" fmla="*/ 23 w 23"/>
                <a:gd name="T3" fmla="*/ 35 h 37"/>
                <a:gd name="T4" fmla="*/ 19 w 23"/>
                <a:gd name="T5" fmla="*/ 37 h 37"/>
                <a:gd name="T6" fmla="*/ 0 w 23"/>
                <a:gd name="T7" fmla="*/ 7 h 37"/>
                <a:gd name="T8" fmla="*/ 4 w 23"/>
                <a:gd name="T9" fmla="*/ 6 h 37"/>
                <a:gd name="T10" fmla="*/ 18 w 23"/>
                <a:gd name="T11" fmla="*/ 26 h 37"/>
                <a:gd name="T12" fmla="*/ 14 w 23"/>
                <a:gd name="T13" fmla="*/ 1 h 37"/>
                <a:gd name="T14" fmla="*/ 18 w 23"/>
                <a:gd name="T15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3" h="37">
                  <a:moveTo>
                    <a:pt x="18" y="0"/>
                  </a:moveTo>
                  <a:lnTo>
                    <a:pt x="23" y="35"/>
                  </a:lnTo>
                  <a:lnTo>
                    <a:pt x="19" y="37"/>
                  </a:lnTo>
                  <a:lnTo>
                    <a:pt x="0" y="7"/>
                  </a:lnTo>
                  <a:lnTo>
                    <a:pt x="4" y="6"/>
                  </a:lnTo>
                  <a:lnTo>
                    <a:pt x="18" y="26"/>
                  </a:lnTo>
                  <a:lnTo>
                    <a:pt x="14" y="1"/>
                  </a:lnTo>
                  <a:lnTo>
                    <a:pt x="1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0" name="Freeform 118">
              <a:extLst>
                <a:ext uri="{FF2B5EF4-FFF2-40B4-BE49-F238E27FC236}">
                  <a16:creationId xmlns:a16="http://schemas.microsoft.com/office/drawing/2014/main" id="{B92D7ED2-8767-4396-BBFE-802874493C1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808348" y="4369963"/>
              <a:ext cx="249580" cy="287395"/>
            </a:xfrm>
            <a:custGeom>
              <a:avLst/>
              <a:gdLst>
                <a:gd name="T0" fmla="*/ 33 w 33"/>
                <a:gd name="T1" fmla="*/ 29 h 38"/>
                <a:gd name="T2" fmla="*/ 17 w 33"/>
                <a:gd name="T3" fmla="*/ 38 h 38"/>
                <a:gd name="T4" fmla="*/ 0 w 33"/>
                <a:gd name="T5" fmla="*/ 8 h 38"/>
                <a:gd name="T6" fmla="*/ 15 w 33"/>
                <a:gd name="T7" fmla="*/ 0 h 38"/>
                <a:gd name="T8" fmla="*/ 17 w 33"/>
                <a:gd name="T9" fmla="*/ 3 h 38"/>
                <a:gd name="T10" fmla="*/ 6 w 33"/>
                <a:gd name="T11" fmla="*/ 9 h 38"/>
                <a:gd name="T12" fmla="*/ 11 w 33"/>
                <a:gd name="T13" fmla="*/ 19 h 38"/>
                <a:gd name="T14" fmla="*/ 22 w 33"/>
                <a:gd name="T15" fmla="*/ 13 h 38"/>
                <a:gd name="T16" fmla="*/ 23 w 33"/>
                <a:gd name="T17" fmla="*/ 16 h 38"/>
                <a:gd name="T18" fmla="*/ 14 w 33"/>
                <a:gd name="T19" fmla="*/ 21 h 38"/>
                <a:gd name="T20" fmla="*/ 20 w 33"/>
                <a:gd name="T21" fmla="*/ 33 h 38"/>
                <a:gd name="T22" fmla="*/ 31 w 33"/>
                <a:gd name="T23" fmla="*/ 25 h 38"/>
                <a:gd name="T24" fmla="*/ 33 w 33"/>
                <a:gd name="T25" fmla="*/ 29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33" h="38">
                  <a:moveTo>
                    <a:pt x="33" y="29"/>
                  </a:moveTo>
                  <a:lnTo>
                    <a:pt x="17" y="38"/>
                  </a:lnTo>
                  <a:lnTo>
                    <a:pt x="0" y="8"/>
                  </a:lnTo>
                  <a:lnTo>
                    <a:pt x="15" y="0"/>
                  </a:lnTo>
                  <a:lnTo>
                    <a:pt x="17" y="3"/>
                  </a:lnTo>
                  <a:lnTo>
                    <a:pt x="6" y="9"/>
                  </a:lnTo>
                  <a:lnTo>
                    <a:pt x="11" y="19"/>
                  </a:lnTo>
                  <a:lnTo>
                    <a:pt x="22" y="13"/>
                  </a:lnTo>
                  <a:lnTo>
                    <a:pt x="23" y="16"/>
                  </a:lnTo>
                  <a:lnTo>
                    <a:pt x="14" y="21"/>
                  </a:lnTo>
                  <a:lnTo>
                    <a:pt x="20" y="33"/>
                  </a:lnTo>
                  <a:lnTo>
                    <a:pt x="31" y="25"/>
                  </a:lnTo>
                  <a:lnTo>
                    <a:pt x="33" y="29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1" name="Freeform 119">
              <a:extLst>
                <a:ext uri="{FF2B5EF4-FFF2-40B4-BE49-F238E27FC236}">
                  <a16:creationId xmlns:a16="http://schemas.microsoft.com/office/drawing/2014/main" id="{57BDD39D-0358-4557-B69C-BCC39BAC0CED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5936920" y="4309459"/>
              <a:ext cx="257143" cy="257143"/>
            </a:xfrm>
            <a:custGeom>
              <a:avLst/>
              <a:gdLst>
                <a:gd name="T0" fmla="*/ 27 w 27"/>
                <a:gd name="T1" fmla="*/ 20 h 28"/>
                <a:gd name="T2" fmla="*/ 24 w 27"/>
                <a:gd name="T3" fmla="*/ 22 h 28"/>
                <a:gd name="T4" fmla="*/ 15 w 27"/>
                <a:gd name="T5" fmla="*/ 14 h 28"/>
                <a:gd name="T6" fmla="*/ 12 w 27"/>
                <a:gd name="T7" fmla="*/ 17 h 28"/>
                <a:gd name="T8" fmla="*/ 19 w 27"/>
                <a:gd name="T9" fmla="*/ 26 h 28"/>
                <a:gd name="T10" fmla="*/ 16 w 27"/>
                <a:gd name="T11" fmla="*/ 28 h 28"/>
                <a:gd name="T12" fmla="*/ 0 w 27"/>
                <a:gd name="T13" fmla="*/ 6 h 28"/>
                <a:gd name="T14" fmla="*/ 5 w 27"/>
                <a:gd name="T15" fmla="*/ 2 h 28"/>
                <a:gd name="T16" fmla="*/ 11 w 27"/>
                <a:gd name="T17" fmla="*/ 0 h 28"/>
                <a:gd name="T18" fmla="*/ 18 w 27"/>
                <a:gd name="T19" fmla="*/ 8 h 28"/>
                <a:gd name="T20" fmla="*/ 17 w 27"/>
                <a:gd name="T21" fmla="*/ 12 h 28"/>
                <a:gd name="T22" fmla="*/ 27 w 27"/>
                <a:gd name="T23" fmla="*/ 20 h 28"/>
                <a:gd name="T24" fmla="*/ 10 w 27"/>
                <a:gd name="T25" fmla="*/ 4 h 28"/>
                <a:gd name="T26" fmla="*/ 5 w 27"/>
                <a:gd name="T27" fmla="*/ 6 h 28"/>
                <a:gd name="T28" fmla="*/ 10 w 27"/>
                <a:gd name="T29" fmla="*/ 13 h 28"/>
                <a:gd name="T30" fmla="*/ 14 w 27"/>
                <a:gd name="T31" fmla="*/ 10 h 28"/>
                <a:gd name="T32" fmla="*/ 10 w 27"/>
                <a:gd name="T33" fmla="*/ 4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7" h="28">
                  <a:moveTo>
                    <a:pt x="27" y="20"/>
                  </a:moveTo>
                  <a:cubicBezTo>
                    <a:pt x="24" y="22"/>
                    <a:pt x="24" y="22"/>
                    <a:pt x="24" y="22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2" y="17"/>
                    <a:pt x="12" y="17"/>
                    <a:pt x="12" y="17"/>
                  </a:cubicBezTo>
                  <a:cubicBezTo>
                    <a:pt x="19" y="26"/>
                    <a:pt x="19" y="26"/>
                    <a:pt x="19" y="26"/>
                  </a:cubicBezTo>
                  <a:cubicBezTo>
                    <a:pt x="16" y="28"/>
                    <a:pt x="16" y="28"/>
                    <a:pt x="16" y="2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5" y="2"/>
                    <a:pt x="5" y="2"/>
                    <a:pt x="5" y="2"/>
                  </a:cubicBezTo>
                  <a:cubicBezTo>
                    <a:pt x="7" y="1"/>
                    <a:pt x="9" y="0"/>
                    <a:pt x="11" y="0"/>
                  </a:cubicBezTo>
                  <a:cubicBezTo>
                    <a:pt x="16" y="1"/>
                    <a:pt x="18" y="4"/>
                    <a:pt x="18" y="8"/>
                  </a:cubicBezTo>
                  <a:cubicBezTo>
                    <a:pt x="18" y="9"/>
                    <a:pt x="18" y="11"/>
                    <a:pt x="17" y="12"/>
                  </a:cubicBezTo>
                  <a:lnTo>
                    <a:pt x="27" y="20"/>
                  </a:lnTo>
                  <a:close/>
                  <a:moveTo>
                    <a:pt x="10" y="4"/>
                  </a:moveTo>
                  <a:cubicBezTo>
                    <a:pt x="8" y="3"/>
                    <a:pt x="6" y="5"/>
                    <a:pt x="5" y="6"/>
                  </a:cubicBezTo>
                  <a:cubicBezTo>
                    <a:pt x="10" y="13"/>
                    <a:pt x="10" y="13"/>
                    <a:pt x="10" y="13"/>
                  </a:cubicBezTo>
                  <a:cubicBezTo>
                    <a:pt x="12" y="12"/>
                    <a:pt x="12" y="12"/>
                    <a:pt x="14" y="10"/>
                  </a:cubicBezTo>
                  <a:cubicBezTo>
                    <a:pt x="14" y="7"/>
                    <a:pt x="13" y="5"/>
                    <a:pt x="10" y="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2" name="Freeform 120">
              <a:extLst>
                <a:ext uri="{FF2B5EF4-FFF2-40B4-BE49-F238E27FC236}">
                  <a16:creationId xmlns:a16="http://schemas.microsoft.com/office/drawing/2014/main" id="{820FD44A-13EC-4742-8277-D1F180503FB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073054" y="4196014"/>
              <a:ext cx="257143" cy="219328"/>
            </a:xfrm>
            <a:custGeom>
              <a:avLst/>
              <a:gdLst>
                <a:gd name="T0" fmla="*/ 22 w 28"/>
                <a:gd name="T1" fmla="*/ 10 h 24"/>
                <a:gd name="T2" fmla="*/ 19 w 28"/>
                <a:gd name="T3" fmla="*/ 24 h 24"/>
                <a:gd name="T4" fmla="*/ 14 w 28"/>
                <a:gd name="T5" fmla="*/ 23 h 24"/>
                <a:gd name="T6" fmla="*/ 15 w 28"/>
                <a:gd name="T7" fmla="*/ 20 h 24"/>
                <a:gd name="T8" fmla="*/ 18 w 28"/>
                <a:gd name="T9" fmla="*/ 21 h 24"/>
                <a:gd name="T10" fmla="*/ 20 w 28"/>
                <a:gd name="T11" fmla="*/ 13 h 24"/>
                <a:gd name="T12" fmla="*/ 17 w 28"/>
                <a:gd name="T13" fmla="*/ 12 h 24"/>
                <a:gd name="T14" fmla="*/ 8 w 28"/>
                <a:gd name="T15" fmla="*/ 15 h 24"/>
                <a:gd name="T16" fmla="*/ 0 w 28"/>
                <a:gd name="T17" fmla="*/ 9 h 24"/>
                <a:gd name="T18" fmla="*/ 2 w 28"/>
                <a:gd name="T19" fmla="*/ 4 h 24"/>
                <a:gd name="T20" fmla="*/ 11 w 28"/>
                <a:gd name="T21" fmla="*/ 2 h 24"/>
                <a:gd name="T22" fmla="*/ 10 w 28"/>
                <a:gd name="T23" fmla="*/ 5 h 24"/>
                <a:gd name="T24" fmla="*/ 4 w 28"/>
                <a:gd name="T25" fmla="*/ 6 h 24"/>
                <a:gd name="T26" fmla="*/ 3 w 28"/>
                <a:gd name="T27" fmla="*/ 9 h 24"/>
                <a:gd name="T28" fmla="*/ 7 w 28"/>
                <a:gd name="T29" fmla="*/ 12 h 24"/>
                <a:gd name="T30" fmla="*/ 17 w 28"/>
                <a:gd name="T31" fmla="*/ 9 h 24"/>
                <a:gd name="T32" fmla="*/ 22 w 28"/>
                <a:gd name="T33" fmla="*/ 1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8" h="24">
                  <a:moveTo>
                    <a:pt x="22" y="10"/>
                  </a:moveTo>
                  <a:cubicBezTo>
                    <a:pt x="28" y="13"/>
                    <a:pt x="26" y="23"/>
                    <a:pt x="19" y="24"/>
                  </a:cubicBezTo>
                  <a:cubicBezTo>
                    <a:pt x="17" y="24"/>
                    <a:pt x="15" y="24"/>
                    <a:pt x="14" y="23"/>
                  </a:cubicBezTo>
                  <a:cubicBezTo>
                    <a:pt x="15" y="20"/>
                    <a:pt x="15" y="20"/>
                    <a:pt x="15" y="20"/>
                  </a:cubicBezTo>
                  <a:cubicBezTo>
                    <a:pt x="16" y="21"/>
                    <a:pt x="17" y="21"/>
                    <a:pt x="18" y="21"/>
                  </a:cubicBezTo>
                  <a:cubicBezTo>
                    <a:pt x="23" y="20"/>
                    <a:pt x="23" y="15"/>
                    <a:pt x="20" y="13"/>
                  </a:cubicBezTo>
                  <a:cubicBezTo>
                    <a:pt x="19" y="12"/>
                    <a:pt x="18" y="12"/>
                    <a:pt x="17" y="12"/>
                  </a:cubicBezTo>
                  <a:cubicBezTo>
                    <a:pt x="13" y="13"/>
                    <a:pt x="11" y="15"/>
                    <a:pt x="8" y="15"/>
                  </a:cubicBezTo>
                  <a:cubicBezTo>
                    <a:pt x="4" y="15"/>
                    <a:pt x="1" y="13"/>
                    <a:pt x="0" y="9"/>
                  </a:cubicBezTo>
                  <a:cubicBezTo>
                    <a:pt x="0" y="7"/>
                    <a:pt x="1" y="5"/>
                    <a:pt x="2" y="4"/>
                  </a:cubicBezTo>
                  <a:cubicBezTo>
                    <a:pt x="4" y="0"/>
                    <a:pt x="8" y="0"/>
                    <a:pt x="11" y="2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8" y="4"/>
                    <a:pt x="5" y="4"/>
                    <a:pt x="4" y="6"/>
                  </a:cubicBezTo>
                  <a:cubicBezTo>
                    <a:pt x="3" y="7"/>
                    <a:pt x="3" y="8"/>
                    <a:pt x="3" y="9"/>
                  </a:cubicBezTo>
                  <a:cubicBezTo>
                    <a:pt x="4" y="11"/>
                    <a:pt x="5" y="12"/>
                    <a:pt x="7" y="12"/>
                  </a:cubicBezTo>
                  <a:cubicBezTo>
                    <a:pt x="11" y="11"/>
                    <a:pt x="13" y="8"/>
                    <a:pt x="17" y="9"/>
                  </a:cubicBezTo>
                  <a:cubicBezTo>
                    <a:pt x="18" y="9"/>
                    <a:pt x="20" y="9"/>
                    <a:pt x="22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3" name="Freeform 121">
              <a:extLst>
                <a:ext uri="{FF2B5EF4-FFF2-40B4-BE49-F238E27FC236}">
                  <a16:creationId xmlns:a16="http://schemas.microsoft.com/office/drawing/2014/main" id="{9E749348-2825-40A5-B7B0-609CF8A67C0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56248" y="4120384"/>
              <a:ext cx="234454" cy="158823"/>
            </a:xfrm>
            <a:custGeom>
              <a:avLst/>
              <a:gdLst>
                <a:gd name="T0" fmla="*/ 31 w 31"/>
                <a:gd name="T1" fmla="*/ 17 h 21"/>
                <a:gd name="T2" fmla="*/ 28 w 31"/>
                <a:gd name="T3" fmla="*/ 21 h 21"/>
                <a:gd name="T4" fmla="*/ 0 w 31"/>
                <a:gd name="T5" fmla="*/ 2 h 21"/>
                <a:gd name="T6" fmla="*/ 2 w 31"/>
                <a:gd name="T7" fmla="*/ 0 h 21"/>
                <a:gd name="T8" fmla="*/ 31 w 31"/>
                <a:gd name="T9" fmla="*/ 17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21">
                  <a:moveTo>
                    <a:pt x="31" y="17"/>
                  </a:moveTo>
                  <a:lnTo>
                    <a:pt x="28" y="21"/>
                  </a:lnTo>
                  <a:lnTo>
                    <a:pt x="0" y="2"/>
                  </a:lnTo>
                  <a:lnTo>
                    <a:pt x="2" y="0"/>
                  </a:lnTo>
                  <a:lnTo>
                    <a:pt x="31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4" name="Freeform 122">
              <a:extLst>
                <a:ext uri="{FF2B5EF4-FFF2-40B4-BE49-F238E27FC236}">
                  <a16:creationId xmlns:a16="http://schemas.microsoft.com/office/drawing/2014/main" id="{1DC751F0-0896-4151-B7A2-B0F378660CA6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3953997"/>
              <a:ext cx="272269" cy="211765"/>
            </a:xfrm>
            <a:custGeom>
              <a:avLst/>
              <a:gdLst>
                <a:gd name="T0" fmla="*/ 11 w 36"/>
                <a:gd name="T1" fmla="*/ 3 h 28"/>
                <a:gd name="T2" fmla="*/ 8 w 36"/>
                <a:gd name="T3" fmla="*/ 9 h 28"/>
                <a:gd name="T4" fmla="*/ 36 w 36"/>
                <a:gd name="T5" fmla="*/ 25 h 28"/>
                <a:gd name="T6" fmla="*/ 33 w 36"/>
                <a:gd name="T7" fmla="*/ 28 h 28"/>
                <a:gd name="T8" fmla="*/ 6 w 36"/>
                <a:gd name="T9" fmla="*/ 13 h 28"/>
                <a:gd name="T10" fmla="*/ 3 w 36"/>
                <a:gd name="T11" fmla="*/ 18 h 28"/>
                <a:gd name="T12" fmla="*/ 0 w 36"/>
                <a:gd name="T13" fmla="*/ 17 h 28"/>
                <a:gd name="T14" fmla="*/ 7 w 36"/>
                <a:gd name="T15" fmla="*/ 0 h 28"/>
                <a:gd name="T16" fmla="*/ 11 w 36"/>
                <a:gd name="T17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28">
                  <a:moveTo>
                    <a:pt x="11" y="3"/>
                  </a:moveTo>
                  <a:lnTo>
                    <a:pt x="8" y="9"/>
                  </a:lnTo>
                  <a:lnTo>
                    <a:pt x="36" y="25"/>
                  </a:lnTo>
                  <a:lnTo>
                    <a:pt x="33" y="28"/>
                  </a:lnTo>
                  <a:lnTo>
                    <a:pt x="6" y="13"/>
                  </a:lnTo>
                  <a:lnTo>
                    <a:pt x="3" y="18"/>
                  </a:lnTo>
                  <a:lnTo>
                    <a:pt x="0" y="17"/>
                  </a:lnTo>
                  <a:lnTo>
                    <a:pt x="7" y="0"/>
                  </a:lnTo>
                  <a:lnTo>
                    <a:pt x="11" y="3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5" name="Freeform 123">
              <a:extLst>
                <a:ext uri="{FF2B5EF4-FFF2-40B4-BE49-F238E27FC236}">
                  <a16:creationId xmlns:a16="http://schemas.microsoft.com/office/drawing/2014/main" id="{3EE365C9-7D45-40FB-8058-815261354EF2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254567" y="3810300"/>
              <a:ext cx="272269" cy="173950"/>
            </a:xfrm>
            <a:custGeom>
              <a:avLst/>
              <a:gdLst>
                <a:gd name="T0" fmla="*/ 8 w 36"/>
                <a:gd name="T1" fmla="*/ 0 h 23"/>
                <a:gd name="T2" fmla="*/ 25 w 36"/>
                <a:gd name="T3" fmla="*/ 14 h 23"/>
                <a:gd name="T4" fmla="*/ 36 w 36"/>
                <a:gd name="T5" fmla="*/ 19 h 23"/>
                <a:gd name="T6" fmla="*/ 34 w 36"/>
                <a:gd name="T7" fmla="*/ 23 h 23"/>
                <a:gd name="T8" fmla="*/ 24 w 36"/>
                <a:gd name="T9" fmla="*/ 18 h 23"/>
                <a:gd name="T10" fmla="*/ 0 w 36"/>
                <a:gd name="T11" fmla="*/ 18 h 23"/>
                <a:gd name="T12" fmla="*/ 2 w 36"/>
                <a:gd name="T13" fmla="*/ 14 h 23"/>
                <a:gd name="T14" fmla="*/ 18 w 36"/>
                <a:gd name="T15" fmla="*/ 14 h 23"/>
                <a:gd name="T16" fmla="*/ 7 w 36"/>
                <a:gd name="T17" fmla="*/ 5 h 23"/>
                <a:gd name="T18" fmla="*/ 8 w 36"/>
                <a:gd name="T1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6" h="23">
                  <a:moveTo>
                    <a:pt x="8" y="0"/>
                  </a:moveTo>
                  <a:lnTo>
                    <a:pt x="25" y="14"/>
                  </a:lnTo>
                  <a:lnTo>
                    <a:pt x="36" y="19"/>
                  </a:lnTo>
                  <a:lnTo>
                    <a:pt x="34" y="23"/>
                  </a:lnTo>
                  <a:lnTo>
                    <a:pt x="24" y="18"/>
                  </a:lnTo>
                  <a:lnTo>
                    <a:pt x="0" y="18"/>
                  </a:lnTo>
                  <a:lnTo>
                    <a:pt x="2" y="14"/>
                  </a:lnTo>
                  <a:lnTo>
                    <a:pt x="18" y="14"/>
                  </a:lnTo>
                  <a:lnTo>
                    <a:pt x="7" y="5"/>
                  </a:lnTo>
                  <a:lnTo>
                    <a:pt x="8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6" name="Freeform 124">
              <a:extLst>
                <a:ext uri="{FF2B5EF4-FFF2-40B4-BE49-F238E27FC236}">
                  <a16:creationId xmlns:a16="http://schemas.microsoft.com/office/drawing/2014/main" id="{8F1B158D-0305-4549-BBB5-AB037C5C0CC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462130" y="4286770"/>
              <a:ext cx="257143" cy="189076"/>
            </a:xfrm>
            <a:custGeom>
              <a:avLst/>
              <a:gdLst>
                <a:gd name="T0" fmla="*/ 14 w 28"/>
                <a:gd name="T1" fmla="*/ 16 h 20"/>
                <a:gd name="T2" fmla="*/ 8 w 28"/>
                <a:gd name="T3" fmla="*/ 20 h 20"/>
                <a:gd name="T4" fmla="*/ 2 w 28"/>
                <a:gd name="T5" fmla="*/ 17 h 20"/>
                <a:gd name="T6" fmla="*/ 0 w 28"/>
                <a:gd name="T7" fmla="*/ 12 h 20"/>
                <a:gd name="T8" fmla="*/ 1 w 28"/>
                <a:gd name="T9" fmla="*/ 9 h 20"/>
                <a:gd name="T10" fmla="*/ 4 w 28"/>
                <a:gd name="T11" fmla="*/ 10 h 20"/>
                <a:gd name="T12" fmla="*/ 3 w 28"/>
                <a:gd name="T13" fmla="*/ 12 h 20"/>
                <a:gd name="T14" fmla="*/ 4 w 28"/>
                <a:gd name="T15" fmla="*/ 15 h 20"/>
                <a:gd name="T16" fmla="*/ 8 w 28"/>
                <a:gd name="T17" fmla="*/ 16 h 20"/>
                <a:gd name="T18" fmla="*/ 12 w 28"/>
                <a:gd name="T19" fmla="*/ 14 h 20"/>
                <a:gd name="T20" fmla="*/ 25 w 28"/>
                <a:gd name="T21" fmla="*/ 0 h 20"/>
                <a:gd name="T22" fmla="*/ 28 w 28"/>
                <a:gd name="T23" fmla="*/ 3 h 20"/>
                <a:gd name="T24" fmla="*/ 14 w 28"/>
                <a:gd name="T25" fmla="*/ 1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8" h="20">
                  <a:moveTo>
                    <a:pt x="14" y="16"/>
                  </a:moveTo>
                  <a:cubicBezTo>
                    <a:pt x="12" y="18"/>
                    <a:pt x="10" y="20"/>
                    <a:pt x="8" y="20"/>
                  </a:cubicBezTo>
                  <a:cubicBezTo>
                    <a:pt x="6" y="20"/>
                    <a:pt x="4" y="19"/>
                    <a:pt x="2" y="17"/>
                  </a:cubicBezTo>
                  <a:cubicBezTo>
                    <a:pt x="1" y="16"/>
                    <a:pt x="0" y="14"/>
                    <a:pt x="0" y="12"/>
                  </a:cubicBezTo>
                  <a:cubicBezTo>
                    <a:pt x="0" y="11"/>
                    <a:pt x="0" y="10"/>
                    <a:pt x="1" y="9"/>
                  </a:cubicBezTo>
                  <a:cubicBezTo>
                    <a:pt x="4" y="10"/>
                    <a:pt x="4" y="10"/>
                    <a:pt x="4" y="10"/>
                  </a:cubicBezTo>
                  <a:cubicBezTo>
                    <a:pt x="3" y="11"/>
                    <a:pt x="3" y="11"/>
                    <a:pt x="3" y="12"/>
                  </a:cubicBezTo>
                  <a:cubicBezTo>
                    <a:pt x="3" y="13"/>
                    <a:pt x="4" y="14"/>
                    <a:pt x="4" y="15"/>
                  </a:cubicBezTo>
                  <a:cubicBezTo>
                    <a:pt x="5" y="16"/>
                    <a:pt x="6" y="16"/>
                    <a:pt x="8" y="16"/>
                  </a:cubicBezTo>
                  <a:cubicBezTo>
                    <a:pt x="9" y="16"/>
                    <a:pt x="10" y="15"/>
                    <a:pt x="12" y="14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28" y="3"/>
                    <a:pt x="28" y="3"/>
                    <a:pt x="28" y="3"/>
                  </a:cubicBezTo>
                  <a:lnTo>
                    <a:pt x="14" y="1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7" name="Freeform 125">
              <a:extLst>
                <a:ext uri="{FF2B5EF4-FFF2-40B4-BE49-F238E27FC236}">
                  <a16:creationId xmlns:a16="http://schemas.microsoft.com/office/drawing/2014/main" id="{CF436B79-3B5C-413F-821E-99DE9695DD4E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4938600" y="4203577"/>
              <a:ext cx="801681" cy="249580"/>
            </a:xfrm>
            <a:custGeom>
              <a:avLst/>
              <a:gdLst>
                <a:gd name="T0" fmla="*/ 0 w 86"/>
                <a:gd name="T1" fmla="*/ 15 h 27"/>
                <a:gd name="T2" fmla="*/ 4 w 86"/>
                <a:gd name="T3" fmla="*/ 15 h 27"/>
                <a:gd name="T4" fmla="*/ 6 w 86"/>
                <a:gd name="T5" fmla="*/ 3 h 27"/>
                <a:gd name="T6" fmla="*/ 10 w 86"/>
                <a:gd name="T7" fmla="*/ 3 h 27"/>
                <a:gd name="T8" fmla="*/ 14 w 86"/>
                <a:gd name="T9" fmla="*/ 4 h 27"/>
                <a:gd name="T10" fmla="*/ 10 w 86"/>
                <a:gd name="T11" fmla="*/ 19 h 27"/>
                <a:gd name="T12" fmla="*/ 37 w 86"/>
                <a:gd name="T13" fmla="*/ 14 h 27"/>
                <a:gd name="T14" fmla="*/ 33 w 86"/>
                <a:gd name="T15" fmla="*/ 11 h 27"/>
                <a:gd name="T16" fmla="*/ 28 w 86"/>
                <a:gd name="T17" fmla="*/ 13 h 27"/>
                <a:gd name="T18" fmla="*/ 30 w 86"/>
                <a:gd name="T19" fmla="*/ 16 h 27"/>
                <a:gd name="T20" fmla="*/ 34 w 86"/>
                <a:gd name="T21" fmla="*/ 17 h 27"/>
                <a:gd name="T22" fmla="*/ 37 w 86"/>
                <a:gd name="T23" fmla="*/ 14 h 27"/>
                <a:gd name="T24" fmla="*/ 36 w 86"/>
                <a:gd name="T25" fmla="*/ 21 h 27"/>
                <a:gd name="T26" fmla="*/ 32 w 86"/>
                <a:gd name="T27" fmla="*/ 19 h 27"/>
                <a:gd name="T28" fmla="*/ 27 w 86"/>
                <a:gd name="T29" fmla="*/ 19 h 27"/>
                <a:gd name="T30" fmla="*/ 27 w 86"/>
                <a:gd name="T31" fmla="*/ 24 h 27"/>
                <a:gd name="T32" fmla="*/ 34 w 86"/>
                <a:gd name="T33" fmla="*/ 25 h 27"/>
                <a:gd name="T34" fmla="*/ 30 w 86"/>
                <a:gd name="T35" fmla="*/ 27 h 27"/>
                <a:gd name="T36" fmla="*/ 24 w 86"/>
                <a:gd name="T37" fmla="*/ 25 h 27"/>
                <a:gd name="T38" fmla="*/ 23 w 86"/>
                <a:gd name="T39" fmla="*/ 21 h 27"/>
                <a:gd name="T40" fmla="*/ 28 w 86"/>
                <a:gd name="T41" fmla="*/ 17 h 27"/>
                <a:gd name="T42" fmla="*/ 25 w 86"/>
                <a:gd name="T43" fmla="*/ 15 h 27"/>
                <a:gd name="T44" fmla="*/ 28 w 86"/>
                <a:gd name="T45" fmla="*/ 10 h 27"/>
                <a:gd name="T46" fmla="*/ 39 w 86"/>
                <a:gd name="T47" fmla="*/ 11 h 27"/>
                <a:gd name="T48" fmla="*/ 39 w 86"/>
                <a:gd name="T49" fmla="*/ 17 h 27"/>
                <a:gd name="T50" fmla="*/ 36 w 86"/>
                <a:gd name="T51" fmla="*/ 18 h 27"/>
                <a:gd name="T52" fmla="*/ 39 w 86"/>
                <a:gd name="T53" fmla="*/ 23 h 27"/>
                <a:gd name="T54" fmla="*/ 30 w 86"/>
                <a:gd name="T55" fmla="*/ 27 h 27"/>
                <a:gd name="T56" fmla="*/ 62 w 86"/>
                <a:gd name="T57" fmla="*/ 14 h 27"/>
                <a:gd name="T58" fmla="*/ 59 w 86"/>
                <a:gd name="T59" fmla="*/ 11 h 27"/>
                <a:gd name="T60" fmla="*/ 54 w 86"/>
                <a:gd name="T61" fmla="*/ 12 h 27"/>
                <a:gd name="T62" fmla="*/ 53 w 86"/>
                <a:gd name="T63" fmla="*/ 17 h 27"/>
                <a:gd name="T64" fmla="*/ 56 w 86"/>
                <a:gd name="T65" fmla="*/ 19 h 27"/>
                <a:gd name="T66" fmla="*/ 60 w 86"/>
                <a:gd name="T67" fmla="*/ 18 h 27"/>
                <a:gd name="T68" fmla="*/ 63 w 86"/>
                <a:gd name="T69" fmla="*/ 17 h 27"/>
                <a:gd name="T70" fmla="*/ 50 w 86"/>
                <a:gd name="T71" fmla="*/ 15 h 27"/>
                <a:gd name="T72" fmla="*/ 52 w 86"/>
                <a:gd name="T73" fmla="*/ 11 h 27"/>
                <a:gd name="T74" fmla="*/ 58 w 86"/>
                <a:gd name="T75" fmla="*/ 9 h 27"/>
                <a:gd name="T76" fmla="*/ 63 w 86"/>
                <a:gd name="T77" fmla="*/ 11 h 27"/>
                <a:gd name="T78" fmla="*/ 66 w 86"/>
                <a:gd name="T79" fmla="*/ 17 h 27"/>
                <a:gd name="T80" fmla="*/ 63 w 86"/>
                <a:gd name="T81" fmla="*/ 24 h 27"/>
                <a:gd name="T82" fmla="*/ 55 w 86"/>
                <a:gd name="T83" fmla="*/ 27 h 27"/>
                <a:gd name="T84" fmla="*/ 52 w 86"/>
                <a:gd name="T85" fmla="*/ 27 h 27"/>
                <a:gd name="T86" fmla="*/ 52 w 86"/>
                <a:gd name="T87" fmla="*/ 25 h 27"/>
                <a:gd name="T88" fmla="*/ 55 w 86"/>
                <a:gd name="T89" fmla="*/ 25 h 27"/>
                <a:gd name="T90" fmla="*/ 62 w 86"/>
                <a:gd name="T91" fmla="*/ 19 h 27"/>
                <a:gd name="T92" fmla="*/ 57 w 86"/>
                <a:gd name="T93" fmla="*/ 21 h 27"/>
                <a:gd name="T94" fmla="*/ 52 w 86"/>
                <a:gd name="T95" fmla="*/ 20 h 27"/>
                <a:gd name="T96" fmla="*/ 50 w 86"/>
                <a:gd name="T97" fmla="*/ 15 h 27"/>
                <a:gd name="T98" fmla="*/ 86 w 86"/>
                <a:gd name="T99" fmla="*/ 18 h 27"/>
                <a:gd name="T100" fmla="*/ 83 w 86"/>
                <a:gd name="T101" fmla="*/ 3 h 27"/>
                <a:gd name="T102" fmla="*/ 72 w 86"/>
                <a:gd name="T103" fmla="*/ 6 h 27"/>
                <a:gd name="T104" fmla="*/ 86 w 86"/>
                <a:gd name="T105" fmla="*/ 1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86" h="27">
                  <a:moveTo>
                    <a:pt x="9" y="20"/>
                  </a:moveTo>
                  <a:cubicBezTo>
                    <a:pt x="0" y="15"/>
                    <a:pt x="0" y="15"/>
                    <a:pt x="0" y="15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4" y="15"/>
                    <a:pt x="4" y="15"/>
                    <a:pt x="4" y="15"/>
                  </a:cubicBezTo>
                  <a:cubicBezTo>
                    <a:pt x="10" y="5"/>
                    <a:pt x="10" y="5"/>
                    <a:pt x="10" y="5"/>
                  </a:cubicBezTo>
                  <a:cubicBezTo>
                    <a:pt x="6" y="3"/>
                    <a:pt x="6" y="3"/>
                    <a:pt x="6" y="3"/>
                  </a:cubicBezTo>
                  <a:cubicBezTo>
                    <a:pt x="7" y="2"/>
                    <a:pt x="7" y="2"/>
                    <a:pt x="7" y="2"/>
                  </a:cubicBezTo>
                  <a:cubicBezTo>
                    <a:pt x="8" y="3"/>
                    <a:pt x="9" y="3"/>
                    <a:pt x="10" y="3"/>
                  </a:cubicBezTo>
                  <a:cubicBezTo>
                    <a:pt x="11" y="3"/>
                    <a:pt x="11" y="3"/>
                    <a:pt x="12" y="2"/>
                  </a:cubicBezTo>
                  <a:cubicBezTo>
                    <a:pt x="14" y="4"/>
                    <a:pt x="14" y="4"/>
                    <a:pt x="14" y="4"/>
                  </a:cubicBezTo>
                  <a:cubicBezTo>
                    <a:pt x="6" y="17"/>
                    <a:pt x="6" y="17"/>
                    <a:pt x="6" y="17"/>
                  </a:cubicBezTo>
                  <a:cubicBezTo>
                    <a:pt x="10" y="19"/>
                    <a:pt x="10" y="19"/>
                    <a:pt x="10" y="19"/>
                  </a:cubicBezTo>
                  <a:lnTo>
                    <a:pt x="9" y="20"/>
                  </a:lnTo>
                  <a:close/>
                  <a:moveTo>
                    <a:pt x="37" y="14"/>
                  </a:moveTo>
                  <a:cubicBezTo>
                    <a:pt x="37" y="14"/>
                    <a:pt x="37" y="13"/>
                    <a:pt x="36" y="12"/>
                  </a:cubicBezTo>
                  <a:cubicBezTo>
                    <a:pt x="36" y="12"/>
                    <a:pt x="35" y="11"/>
                    <a:pt x="33" y="11"/>
                  </a:cubicBezTo>
                  <a:cubicBezTo>
                    <a:pt x="32" y="11"/>
                    <a:pt x="31" y="11"/>
                    <a:pt x="30" y="11"/>
                  </a:cubicBezTo>
                  <a:cubicBezTo>
                    <a:pt x="29" y="12"/>
                    <a:pt x="29" y="12"/>
                    <a:pt x="28" y="13"/>
                  </a:cubicBezTo>
                  <a:cubicBezTo>
                    <a:pt x="28" y="14"/>
                    <a:pt x="28" y="14"/>
                    <a:pt x="29" y="15"/>
                  </a:cubicBezTo>
                  <a:cubicBezTo>
                    <a:pt x="29" y="15"/>
                    <a:pt x="30" y="15"/>
                    <a:pt x="30" y="16"/>
                  </a:cubicBezTo>
                  <a:cubicBezTo>
                    <a:pt x="31" y="16"/>
                    <a:pt x="31" y="16"/>
                    <a:pt x="32" y="17"/>
                  </a:cubicBezTo>
                  <a:cubicBezTo>
                    <a:pt x="33" y="17"/>
                    <a:pt x="33" y="17"/>
                    <a:pt x="34" y="17"/>
                  </a:cubicBezTo>
                  <a:cubicBezTo>
                    <a:pt x="35" y="17"/>
                    <a:pt x="36" y="17"/>
                    <a:pt x="36" y="16"/>
                  </a:cubicBezTo>
                  <a:cubicBezTo>
                    <a:pt x="37" y="16"/>
                    <a:pt x="37" y="15"/>
                    <a:pt x="37" y="14"/>
                  </a:cubicBezTo>
                  <a:moveTo>
                    <a:pt x="36" y="23"/>
                  </a:moveTo>
                  <a:cubicBezTo>
                    <a:pt x="36" y="22"/>
                    <a:pt x="36" y="22"/>
                    <a:pt x="36" y="21"/>
                  </a:cubicBezTo>
                  <a:cubicBezTo>
                    <a:pt x="35" y="21"/>
                    <a:pt x="34" y="20"/>
                    <a:pt x="33" y="20"/>
                  </a:cubicBezTo>
                  <a:cubicBezTo>
                    <a:pt x="33" y="19"/>
                    <a:pt x="33" y="19"/>
                    <a:pt x="32" y="19"/>
                  </a:cubicBezTo>
                  <a:cubicBezTo>
                    <a:pt x="31" y="19"/>
                    <a:pt x="31" y="18"/>
                    <a:pt x="30" y="18"/>
                  </a:cubicBezTo>
                  <a:cubicBezTo>
                    <a:pt x="29" y="18"/>
                    <a:pt x="28" y="19"/>
                    <a:pt x="27" y="19"/>
                  </a:cubicBezTo>
                  <a:cubicBezTo>
                    <a:pt x="27" y="20"/>
                    <a:pt x="26" y="20"/>
                    <a:pt x="26" y="21"/>
                  </a:cubicBezTo>
                  <a:cubicBezTo>
                    <a:pt x="26" y="22"/>
                    <a:pt x="26" y="23"/>
                    <a:pt x="27" y="24"/>
                  </a:cubicBezTo>
                  <a:cubicBezTo>
                    <a:pt x="28" y="25"/>
                    <a:pt x="29" y="25"/>
                    <a:pt x="30" y="25"/>
                  </a:cubicBezTo>
                  <a:cubicBezTo>
                    <a:pt x="32" y="26"/>
                    <a:pt x="33" y="25"/>
                    <a:pt x="34" y="25"/>
                  </a:cubicBezTo>
                  <a:cubicBezTo>
                    <a:pt x="35" y="24"/>
                    <a:pt x="36" y="24"/>
                    <a:pt x="36" y="23"/>
                  </a:cubicBezTo>
                  <a:moveTo>
                    <a:pt x="30" y="27"/>
                  </a:moveTo>
                  <a:cubicBezTo>
                    <a:pt x="29" y="27"/>
                    <a:pt x="28" y="27"/>
                    <a:pt x="27" y="26"/>
                  </a:cubicBezTo>
                  <a:cubicBezTo>
                    <a:pt x="26" y="26"/>
                    <a:pt x="25" y="25"/>
                    <a:pt x="24" y="25"/>
                  </a:cubicBezTo>
                  <a:cubicBezTo>
                    <a:pt x="23" y="24"/>
                    <a:pt x="23" y="24"/>
                    <a:pt x="23" y="23"/>
                  </a:cubicBezTo>
                  <a:cubicBezTo>
                    <a:pt x="23" y="22"/>
                    <a:pt x="22" y="21"/>
                    <a:pt x="23" y="21"/>
                  </a:cubicBezTo>
                  <a:cubicBezTo>
                    <a:pt x="23" y="20"/>
                    <a:pt x="23" y="19"/>
                    <a:pt x="24" y="18"/>
                  </a:cubicBezTo>
                  <a:cubicBezTo>
                    <a:pt x="25" y="18"/>
                    <a:pt x="26" y="17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6"/>
                    <a:pt x="26" y="16"/>
                    <a:pt x="25" y="15"/>
                  </a:cubicBezTo>
                  <a:cubicBezTo>
                    <a:pt x="25" y="14"/>
                    <a:pt x="25" y="14"/>
                    <a:pt x="25" y="13"/>
                  </a:cubicBezTo>
                  <a:cubicBezTo>
                    <a:pt x="25" y="12"/>
                    <a:pt x="26" y="11"/>
                    <a:pt x="28" y="10"/>
                  </a:cubicBezTo>
                  <a:cubicBezTo>
                    <a:pt x="29" y="9"/>
                    <a:pt x="31" y="9"/>
                    <a:pt x="34" y="10"/>
                  </a:cubicBezTo>
                  <a:cubicBezTo>
                    <a:pt x="36" y="10"/>
                    <a:pt x="38" y="10"/>
                    <a:pt x="39" y="11"/>
                  </a:cubicBezTo>
                  <a:cubicBezTo>
                    <a:pt x="40" y="12"/>
                    <a:pt x="41" y="14"/>
                    <a:pt x="40" y="15"/>
                  </a:cubicBezTo>
                  <a:cubicBezTo>
                    <a:pt x="40" y="16"/>
                    <a:pt x="40" y="16"/>
                    <a:pt x="39" y="17"/>
                  </a:cubicBezTo>
                  <a:cubicBezTo>
                    <a:pt x="38" y="18"/>
                    <a:pt x="37" y="18"/>
                    <a:pt x="36" y="18"/>
                  </a:cubicBezTo>
                  <a:cubicBezTo>
                    <a:pt x="36" y="18"/>
                    <a:pt x="36" y="18"/>
                    <a:pt x="36" y="18"/>
                  </a:cubicBezTo>
                  <a:cubicBezTo>
                    <a:pt x="37" y="19"/>
                    <a:pt x="38" y="20"/>
                    <a:pt x="39" y="20"/>
                  </a:cubicBezTo>
                  <a:cubicBezTo>
                    <a:pt x="39" y="21"/>
                    <a:pt x="40" y="22"/>
                    <a:pt x="39" y="23"/>
                  </a:cubicBezTo>
                  <a:cubicBezTo>
                    <a:pt x="39" y="25"/>
                    <a:pt x="38" y="26"/>
                    <a:pt x="36" y="26"/>
                  </a:cubicBezTo>
                  <a:cubicBezTo>
                    <a:pt x="34" y="27"/>
                    <a:pt x="32" y="27"/>
                    <a:pt x="30" y="27"/>
                  </a:cubicBezTo>
                  <a:moveTo>
                    <a:pt x="63" y="17"/>
                  </a:moveTo>
                  <a:cubicBezTo>
                    <a:pt x="63" y="15"/>
                    <a:pt x="62" y="15"/>
                    <a:pt x="62" y="14"/>
                  </a:cubicBezTo>
                  <a:cubicBezTo>
                    <a:pt x="62" y="13"/>
                    <a:pt x="61" y="13"/>
                    <a:pt x="61" y="12"/>
                  </a:cubicBezTo>
                  <a:cubicBezTo>
                    <a:pt x="60" y="12"/>
                    <a:pt x="60" y="12"/>
                    <a:pt x="59" y="11"/>
                  </a:cubicBezTo>
                  <a:cubicBezTo>
                    <a:pt x="59" y="11"/>
                    <a:pt x="58" y="11"/>
                    <a:pt x="58" y="11"/>
                  </a:cubicBezTo>
                  <a:cubicBezTo>
                    <a:pt x="56" y="11"/>
                    <a:pt x="55" y="12"/>
                    <a:pt x="54" y="12"/>
                  </a:cubicBezTo>
                  <a:cubicBezTo>
                    <a:pt x="53" y="13"/>
                    <a:pt x="53" y="14"/>
                    <a:pt x="53" y="15"/>
                  </a:cubicBezTo>
                  <a:cubicBezTo>
                    <a:pt x="53" y="16"/>
                    <a:pt x="53" y="16"/>
                    <a:pt x="53" y="17"/>
                  </a:cubicBezTo>
                  <a:cubicBezTo>
                    <a:pt x="54" y="17"/>
                    <a:pt x="54" y="18"/>
                    <a:pt x="55" y="18"/>
                  </a:cubicBezTo>
                  <a:cubicBezTo>
                    <a:pt x="55" y="18"/>
                    <a:pt x="56" y="18"/>
                    <a:pt x="56" y="19"/>
                  </a:cubicBezTo>
                  <a:cubicBezTo>
                    <a:pt x="57" y="19"/>
                    <a:pt x="57" y="19"/>
                    <a:pt x="58" y="19"/>
                  </a:cubicBezTo>
                  <a:cubicBezTo>
                    <a:pt x="59" y="19"/>
                    <a:pt x="59" y="19"/>
                    <a:pt x="60" y="18"/>
                  </a:cubicBezTo>
                  <a:cubicBezTo>
                    <a:pt x="61" y="18"/>
                    <a:pt x="62" y="18"/>
                    <a:pt x="62" y="18"/>
                  </a:cubicBezTo>
                  <a:cubicBezTo>
                    <a:pt x="63" y="18"/>
                    <a:pt x="63" y="17"/>
                    <a:pt x="63" y="17"/>
                  </a:cubicBezTo>
                  <a:cubicBezTo>
                    <a:pt x="63" y="17"/>
                    <a:pt x="63" y="17"/>
                    <a:pt x="63" y="17"/>
                  </a:cubicBezTo>
                  <a:moveTo>
                    <a:pt x="50" y="15"/>
                  </a:moveTo>
                  <a:cubicBezTo>
                    <a:pt x="50" y="14"/>
                    <a:pt x="50" y="14"/>
                    <a:pt x="50" y="13"/>
                  </a:cubicBezTo>
                  <a:cubicBezTo>
                    <a:pt x="51" y="12"/>
                    <a:pt x="51" y="11"/>
                    <a:pt x="52" y="11"/>
                  </a:cubicBezTo>
                  <a:cubicBezTo>
                    <a:pt x="53" y="10"/>
                    <a:pt x="53" y="10"/>
                    <a:pt x="55" y="10"/>
                  </a:cubicBezTo>
                  <a:cubicBezTo>
                    <a:pt x="56" y="9"/>
                    <a:pt x="57" y="9"/>
                    <a:pt x="58" y="9"/>
                  </a:cubicBezTo>
                  <a:cubicBezTo>
                    <a:pt x="59" y="9"/>
                    <a:pt x="60" y="9"/>
                    <a:pt x="61" y="10"/>
                  </a:cubicBezTo>
                  <a:cubicBezTo>
                    <a:pt x="62" y="10"/>
                    <a:pt x="63" y="10"/>
                    <a:pt x="63" y="11"/>
                  </a:cubicBezTo>
                  <a:cubicBezTo>
                    <a:pt x="64" y="11"/>
                    <a:pt x="65" y="12"/>
                    <a:pt x="65" y="13"/>
                  </a:cubicBezTo>
                  <a:cubicBezTo>
                    <a:pt x="66" y="14"/>
                    <a:pt x="66" y="16"/>
                    <a:pt x="66" y="17"/>
                  </a:cubicBezTo>
                  <a:cubicBezTo>
                    <a:pt x="66" y="19"/>
                    <a:pt x="66" y="20"/>
                    <a:pt x="65" y="21"/>
                  </a:cubicBezTo>
                  <a:cubicBezTo>
                    <a:pt x="65" y="22"/>
                    <a:pt x="64" y="23"/>
                    <a:pt x="63" y="24"/>
                  </a:cubicBezTo>
                  <a:cubicBezTo>
                    <a:pt x="62" y="25"/>
                    <a:pt x="61" y="26"/>
                    <a:pt x="60" y="26"/>
                  </a:cubicBezTo>
                  <a:cubicBezTo>
                    <a:pt x="58" y="27"/>
                    <a:pt x="57" y="27"/>
                    <a:pt x="55" y="27"/>
                  </a:cubicBezTo>
                  <a:cubicBezTo>
                    <a:pt x="54" y="27"/>
                    <a:pt x="54" y="27"/>
                    <a:pt x="53" y="27"/>
                  </a:cubicBezTo>
                  <a:cubicBezTo>
                    <a:pt x="53" y="27"/>
                    <a:pt x="52" y="27"/>
                    <a:pt x="52" y="27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2" y="25"/>
                    <a:pt x="52" y="25"/>
                  </a:cubicBezTo>
                  <a:cubicBezTo>
                    <a:pt x="52" y="25"/>
                    <a:pt x="53" y="25"/>
                    <a:pt x="53" y="25"/>
                  </a:cubicBezTo>
                  <a:cubicBezTo>
                    <a:pt x="54" y="25"/>
                    <a:pt x="54" y="25"/>
                    <a:pt x="55" y="25"/>
                  </a:cubicBezTo>
                  <a:cubicBezTo>
                    <a:pt x="57" y="25"/>
                    <a:pt x="59" y="25"/>
                    <a:pt x="60" y="24"/>
                  </a:cubicBezTo>
                  <a:cubicBezTo>
                    <a:pt x="62" y="23"/>
                    <a:pt x="62" y="21"/>
                    <a:pt x="62" y="19"/>
                  </a:cubicBezTo>
                  <a:cubicBezTo>
                    <a:pt x="62" y="20"/>
                    <a:pt x="61" y="20"/>
                    <a:pt x="60" y="20"/>
                  </a:cubicBezTo>
                  <a:cubicBezTo>
                    <a:pt x="59" y="20"/>
                    <a:pt x="58" y="21"/>
                    <a:pt x="57" y="21"/>
                  </a:cubicBezTo>
                  <a:cubicBezTo>
                    <a:pt x="56" y="21"/>
                    <a:pt x="55" y="20"/>
                    <a:pt x="55" y="20"/>
                  </a:cubicBezTo>
                  <a:cubicBezTo>
                    <a:pt x="54" y="20"/>
                    <a:pt x="53" y="20"/>
                    <a:pt x="52" y="20"/>
                  </a:cubicBezTo>
                  <a:cubicBezTo>
                    <a:pt x="51" y="19"/>
                    <a:pt x="51" y="18"/>
                    <a:pt x="50" y="18"/>
                  </a:cubicBezTo>
                  <a:cubicBezTo>
                    <a:pt x="50" y="17"/>
                    <a:pt x="50" y="16"/>
                    <a:pt x="50" y="15"/>
                  </a:cubicBezTo>
                  <a:moveTo>
                    <a:pt x="86" y="1"/>
                  </a:moveTo>
                  <a:cubicBezTo>
                    <a:pt x="86" y="18"/>
                    <a:pt x="86" y="18"/>
                    <a:pt x="86" y="18"/>
                  </a:cubicBezTo>
                  <a:cubicBezTo>
                    <a:pt x="83" y="20"/>
                    <a:pt x="83" y="20"/>
                    <a:pt x="83" y="20"/>
                  </a:cubicBezTo>
                  <a:cubicBezTo>
                    <a:pt x="83" y="3"/>
                    <a:pt x="83" y="3"/>
                    <a:pt x="83" y="3"/>
                  </a:cubicBezTo>
                  <a:cubicBezTo>
                    <a:pt x="73" y="8"/>
                    <a:pt x="73" y="8"/>
                    <a:pt x="73" y="8"/>
                  </a:cubicBezTo>
                  <a:cubicBezTo>
                    <a:pt x="72" y="6"/>
                    <a:pt x="72" y="6"/>
                    <a:pt x="72" y="6"/>
                  </a:cubicBezTo>
                  <a:cubicBezTo>
                    <a:pt x="85" y="0"/>
                    <a:pt x="85" y="0"/>
                    <a:pt x="85" y="0"/>
                  </a:cubicBezTo>
                  <a:lnTo>
                    <a:pt x="86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8" name="Freeform 126">
              <a:extLst>
                <a:ext uri="{FF2B5EF4-FFF2-40B4-BE49-F238E27FC236}">
                  <a16:creationId xmlns:a16="http://schemas.microsoft.com/office/drawing/2014/main" id="{59AF04A9-8673-4008-96E8-B5725D7279ED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778096" y="2774166"/>
              <a:ext cx="105882" cy="105882"/>
            </a:xfrm>
            <a:custGeom>
              <a:avLst/>
              <a:gdLst>
                <a:gd name="T0" fmla="*/ 2 w 11"/>
                <a:gd name="T1" fmla="*/ 12 h 12"/>
                <a:gd name="T2" fmla="*/ 2 w 11"/>
                <a:gd name="T3" fmla="*/ 8 h 12"/>
                <a:gd name="T4" fmla="*/ 1 w 11"/>
                <a:gd name="T5" fmla="*/ 3 h 12"/>
                <a:gd name="T6" fmla="*/ 8 w 11"/>
                <a:gd name="T7" fmla="*/ 3 h 12"/>
                <a:gd name="T8" fmla="*/ 9 w 11"/>
                <a:gd name="T9" fmla="*/ 5 h 12"/>
                <a:gd name="T10" fmla="*/ 8 w 11"/>
                <a:gd name="T11" fmla="*/ 11 h 12"/>
                <a:gd name="T12" fmla="*/ 2 w 11"/>
                <a:gd name="T13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2">
                  <a:moveTo>
                    <a:pt x="2" y="12"/>
                  </a:moveTo>
                  <a:cubicBezTo>
                    <a:pt x="0" y="11"/>
                    <a:pt x="1" y="10"/>
                    <a:pt x="2" y="8"/>
                  </a:cubicBezTo>
                  <a:cubicBezTo>
                    <a:pt x="2" y="7"/>
                    <a:pt x="1" y="5"/>
                    <a:pt x="1" y="3"/>
                  </a:cubicBezTo>
                  <a:cubicBezTo>
                    <a:pt x="2" y="0"/>
                    <a:pt x="6" y="2"/>
                    <a:pt x="8" y="3"/>
                  </a:cubicBezTo>
                  <a:cubicBezTo>
                    <a:pt x="8" y="3"/>
                    <a:pt x="9" y="4"/>
                    <a:pt x="9" y="5"/>
                  </a:cubicBezTo>
                  <a:cubicBezTo>
                    <a:pt x="10" y="7"/>
                    <a:pt x="11" y="10"/>
                    <a:pt x="8" y="11"/>
                  </a:cubicBezTo>
                  <a:cubicBezTo>
                    <a:pt x="6" y="12"/>
                    <a:pt x="4" y="12"/>
                    <a:pt x="2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29" name="Freeform 127">
              <a:extLst>
                <a:ext uri="{FF2B5EF4-FFF2-40B4-BE49-F238E27FC236}">
                  <a16:creationId xmlns:a16="http://schemas.microsoft.com/office/drawing/2014/main" id="{6AE58532-4864-407E-BB00-8F9393BB9FF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505827" y="2456519"/>
              <a:ext cx="385714" cy="340336"/>
            </a:xfrm>
            <a:custGeom>
              <a:avLst/>
              <a:gdLst>
                <a:gd name="T0" fmla="*/ 7 w 41"/>
                <a:gd name="T1" fmla="*/ 35 h 36"/>
                <a:gd name="T2" fmla="*/ 7 w 41"/>
                <a:gd name="T3" fmla="*/ 35 h 36"/>
                <a:gd name="T4" fmla="*/ 7 w 41"/>
                <a:gd name="T5" fmla="*/ 34 h 36"/>
                <a:gd name="T6" fmla="*/ 15 w 41"/>
                <a:gd name="T7" fmla="*/ 32 h 36"/>
                <a:gd name="T8" fmla="*/ 20 w 41"/>
                <a:gd name="T9" fmla="*/ 28 h 36"/>
                <a:gd name="T10" fmla="*/ 6 w 41"/>
                <a:gd name="T11" fmla="*/ 29 h 36"/>
                <a:gd name="T12" fmla="*/ 2 w 41"/>
                <a:gd name="T13" fmla="*/ 26 h 36"/>
                <a:gd name="T14" fmla="*/ 2 w 41"/>
                <a:gd name="T15" fmla="*/ 26 h 36"/>
                <a:gd name="T16" fmla="*/ 3 w 41"/>
                <a:gd name="T17" fmla="*/ 21 h 36"/>
                <a:gd name="T18" fmla="*/ 19 w 41"/>
                <a:gd name="T19" fmla="*/ 21 h 36"/>
                <a:gd name="T20" fmla="*/ 24 w 41"/>
                <a:gd name="T21" fmla="*/ 20 h 36"/>
                <a:gd name="T22" fmla="*/ 29 w 41"/>
                <a:gd name="T23" fmla="*/ 3 h 36"/>
                <a:gd name="T24" fmla="*/ 35 w 41"/>
                <a:gd name="T25" fmla="*/ 6 h 36"/>
                <a:gd name="T26" fmla="*/ 36 w 41"/>
                <a:gd name="T27" fmla="*/ 7 h 36"/>
                <a:gd name="T28" fmla="*/ 36 w 41"/>
                <a:gd name="T29" fmla="*/ 7 h 36"/>
                <a:gd name="T30" fmla="*/ 35 w 41"/>
                <a:gd name="T31" fmla="*/ 11 h 36"/>
                <a:gd name="T32" fmla="*/ 31 w 41"/>
                <a:gd name="T33" fmla="*/ 20 h 36"/>
                <a:gd name="T34" fmla="*/ 40 w 41"/>
                <a:gd name="T35" fmla="*/ 19 h 36"/>
                <a:gd name="T36" fmla="*/ 38 w 41"/>
                <a:gd name="T37" fmla="*/ 23 h 36"/>
                <a:gd name="T38" fmla="*/ 29 w 41"/>
                <a:gd name="T39" fmla="*/ 24 h 36"/>
                <a:gd name="T40" fmla="*/ 23 w 41"/>
                <a:gd name="T41" fmla="*/ 32 h 36"/>
                <a:gd name="T42" fmla="*/ 21 w 41"/>
                <a:gd name="T43" fmla="*/ 34 h 36"/>
                <a:gd name="T44" fmla="*/ 14 w 41"/>
                <a:gd name="T45" fmla="*/ 35 h 36"/>
                <a:gd name="T46" fmla="*/ 7 w 41"/>
                <a:gd name="T47" fmla="*/ 35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1" h="36">
                  <a:moveTo>
                    <a:pt x="7" y="35"/>
                  </a:moveTo>
                  <a:cubicBezTo>
                    <a:pt x="7" y="35"/>
                    <a:pt x="7" y="35"/>
                    <a:pt x="7" y="35"/>
                  </a:cubicBezTo>
                  <a:cubicBezTo>
                    <a:pt x="7" y="35"/>
                    <a:pt x="7" y="35"/>
                    <a:pt x="7" y="34"/>
                  </a:cubicBezTo>
                  <a:cubicBezTo>
                    <a:pt x="8" y="34"/>
                    <a:pt x="15" y="32"/>
                    <a:pt x="15" y="32"/>
                  </a:cubicBezTo>
                  <a:cubicBezTo>
                    <a:pt x="17" y="31"/>
                    <a:pt x="19" y="30"/>
                    <a:pt x="20" y="28"/>
                  </a:cubicBezTo>
                  <a:cubicBezTo>
                    <a:pt x="15" y="28"/>
                    <a:pt x="11" y="30"/>
                    <a:pt x="6" y="29"/>
                  </a:cubicBezTo>
                  <a:cubicBezTo>
                    <a:pt x="4" y="28"/>
                    <a:pt x="3" y="27"/>
                    <a:pt x="2" y="26"/>
                  </a:cubicBezTo>
                  <a:cubicBezTo>
                    <a:pt x="2" y="26"/>
                    <a:pt x="2" y="26"/>
                    <a:pt x="2" y="26"/>
                  </a:cubicBezTo>
                  <a:cubicBezTo>
                    <a:pt x="0" y="24"/>
                    <a:pt x="0" y="22"/>
                    <a:pt x="3" y="21"/>
                  </a:cubicBezTo>
                  <a:cubicBezTo>
                    <a:pt x="7" y="23"/>
                    <a:pt x="15" y="22"/>
                    <a:pt x="19" y="21"/>
                  </a:cubicBezTo>
                  <a:cubicBezTo>
                    <a:pt x="20" y="21"/>
                    <a:pt x="23" y="21"/>
                    <a:pt x="24" y="20"/>
                  </a:cubicBezTo>
                  <a:cubicBezTo>
                    <a:pt x="26" y="15"/>
                    <a:pt x="27" y="9"/>
                    <a:pt x="29" y="3"/>
                  </a:cubicBezTo>
                  <a:cubicBezTo>
                    <a:pt x="31" y="0"/>
                    <a:pt x="33" y="3"/>
                    <a:pt x="35" y="6"/>
                  </a:cubicBezTo>
                  <a:cubicBezTo>
                    <a:pt x="35" y="6"/>
                    <a:pt x="36" y="6"/>
                    <a:pt x="36" y="7"/>
                  </a:cubicBezTo>
                  <a:cubicBezTo>
                    <a:pt x="36" y="7"/>
                    <a:pt x="36" y="7"/>
                    <a:pt x="36" y="7"/>
                  </a:cubicBezTo>
                  <a:cubicBezTo>
                    <a:pt x="37" y="9"/>
                    <a:pt x="37" y="10"/>
                    <a:pt x="35" y="11"/>
                  </a:cubicBezTo>
                  <a:cubicBezTo>
                    <a:pt x="33" y="14"/>
                    <a:pt x="32" y="17"/>
                    <a:pt x="31" y="20"/>
                  </a:cubicBezTo>
                  <a:cubicBezTo>
                    <a:pt x="34" y="20"/>
                    <a:pt x="37" y="18"/>
                    <a:pt x="40" y="19"/>
                  </a:cubicBezTo>
                  <a:cubicBezTo>
                    <a:pt x="41" y="21"/>
                    <a:pt x="40" y="22"/>
                    <a:pt x="38" y="23"/>
                  </a:cubicBezTo>
                  <a:cubicBezTo>
                    <a:pt x="36" y="23"/>
                    <a:pt x="33" y="24"/>
                    <a:pt x="29" y="24"/>
                  </a:cubicBezTo>
                  <a:cubicBezTo>
                    <a:pt x="28" y="27"/>
                    <a:pt x="26" y="30"/>
                    <a:pt x="23" y="32"/>
                  </a:cubicBezTo>
                  <a:cubicBezTo>
                    <a:pt x="23" y="33"/>
                    <a:pt x="21" y="34"/>
                    <a:pt x="21" y="34"/>
                  </a:cubicBezTo>
                  <a:cubicBezTo>
                    <a:pt x="19" y="34"/>
                    <a:pt x="17" y="35"/>
                    <a:pt x="14" y="35"/>
                  </a:cubicBezTo>
                  <a:cubicBezTo>
                    <a:pt x="8" y="36"/>
                    <a:pt x="8" y="35"/>
                    <a:pt x="7" y="3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0" name="Freeform 128">
              <a:extLst>
                <a:ext uri="{FF2B5EF4-FFF2-40B4-BE49-F238E27FC236}">
                  <a16:creationId xmlns:a16="http://schemas.microsoft.com/office/drawing/2014/main" id="{60554049-1FD6-4DF7-9E9B-F40553943299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62970" y="2668283"/>
              <a:ext cx="151261" cy="310084"/>
            </a:xfrm>
            <a:custGeom>
              <a:avLst/>
              <a:gdLst>
                <a:gd name="T0" fmla="*/ 7 w 16"/>
                <a:gd name="T1" fmla="*/ 33 h 33"/>
                <a:gd name="T2" fmla="*/ 0 w 16"/>
                <a:gd name="T3" fmla="*/ 30 h 33"/>
                <a:gd name="T4" fmla="*/ 0 w 16"/>
                <a:gd name="T5" fmla="*/ 28 h 33"/>
                <a:gd name="T6" fmla="*/ 10 w 16"/>
                <a:gd name="T7" fmla="*/ 11 h 33"/>
                <a:gd name="T8" fmla="*/ 12 w 16"/>
                <a:gd name="T9" fmla="*/ 3 h 33"/>
                <a:gd name="T10" fmla="*/ 12 w 16"/>
                <a:gd name="T11" fmla="*/ 2 h 33"/>
                <a:gd name="T12" fmla="*/ 12 w 16"/>
                <a:gd name="T13" fmla="*/ 2 h 33"/>
                <a:gd name="T14" fmla="*/ 15 w 16"/>
                <a:gd name="T15" fmla="*/ 2 h 33"/>
                <a:gd name="T16" fmla="*/ 14 w 16"/>
                <a:gd name="T17" fmla="*/ 7 h 33"/>
                <a:gd name="T18" fmla="*/ 13 w 16"/>
                <a:gd name="T19" fmla="*/ 16 h 33"/>
                <a:gd name="T20" fmla="*/ 13 w 16"/>
                <a:gd name="T21" fmla="*/ 19 h 33"/>
                <a:gd name="T22" fmla="*/ 11 w 16"/>
                <a:gd name="T23" fmla="*/ 26 h 33"/>
                <a:gd name="T24" fmla="*/ 9 w 16"/>
                <a:gd name="T25" fmla="*/ 33 h 33"/>
                <a:gd name="T26" fmla="*/ 7 w 16"/>
                <a:gd name="T27" fmla="*/ 33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6" h="33">
                  <a:moveTo>
                    <a:pt x="7" y="33"/>
                  </a:moveTo>
                  <a:cubicBezTo>
                    <a:pt x="5" y="33"/>
                    <a:pt x="2" y="31"/>
                    <a:pt x="0" y="30"/>
                  </a:cubicBezTo>
                  <a:cubicBezTo>
                    <a:pt x="0" y="30"/>
                    <a:pt x="0" y="29"/>
                    <a:pt x="0" y="28"/>
                  </a:cubicBezTo>
                  <a:cubicBezTo>
                    <a:pt x="4" y="23"/>
                    <a:pt x="7" y="17"/>
                    <a:pt x="10" y="11"/>
                  </a:cubicBezTo>
                  <a:cubicBezTo>
                    <a:pt x="11" y="8"/>
                    <a:pt x="11" y="5"/>
                    <a:pt x="12" y="3"/>
                  </a:cubicBezTo>
                  <a:cubicBezTo>
                    <a:pt x="12" y="3"/>
                    <a:pt x="12" y="3"/>
                    <a:pt x="12" y="2"/>
                  </a:cubicBezTo>
                  <a:cubicBezTo>
                    <a:pt x="12" y="2"/>
                    <a:pt x="12" y="2"/>
                    <a:pt x="12" y="2"/>
                  </a:cubicBezTo>
                  <a:cubicBezTo>
                    <a:pt x="13" y="1"/>
                    <a:pt x="14" y="0"/>
                    <a:pt x="15" y="2"/>
                  </a:cubicBezTo>
                  <a:cubicBezTo>
                    <a:pt x="16" y="3"/>
                    <a:pt x="14" y="5"/>
                    <a:pt x="14" y="7"/>
                  </a:cubicBezTo>
                  <a:cubicBezTo>
                    <a:pt x="14" y="10"/>
                    <a:pt x="14" y="13"/>
                    <a:pt x="13" y="16"/>
                  </a:cubicBezTo>
                  <a:cubicBezTo>
                    <a:pt x="13" y="16"/>
                    <a:pt x="13" y="16"/>
                    <a:pt x="13" y="19"/>
                  </a:cubicBezTo>
                  <a:cubicBezTo>
                    <a:pt x="12" y="21"/>
                    <a:pt x="11" y="24"/>
                    <a:pt x="11" y="26"/>
                  </a:cubicBezTo>
                  <a:cubicBezTo>
                    <a:pt x="10" y="28"/>
                    <a:pt x="10" y="31"/>
                    <a:pt x="9" y="33"/>
                  </a:cubicBezTo>
                  <a:cubicBezTo>
                    <a:pt x="8" y="33"/>
                    <a:pt x="8" y="33"/>
                    <a:pt x="7" y="33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1" name="Freeform 129">
              <a:extLst>
                <a:ext uri="{FF2B5EF4-FFF2-40B4-BE49-F238E27FC236}">
                  <a16:creationId xmlns:a16="http://schemas.microsoft.com/office/drawing/2014/main" id="{C906261C-00D4-4ED2-98D5-735DA100347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67172" y="2592653"/>
              <a:ext cx="121008" cy="121008"/>
            </a:xfrm>
            <a:custGeom>
              <a:avLst/>
              <a:gdLst>
                <a:gd name="T0" fmla="*/ 8 w 13"/>
                <a:gd name="T1" fmla="*/ 12 h 13"/>
                <a:gd name="T2" fmla="*/ 1 w 13"/>
                <a:gd name="T3" fmla="*/ 10 h 13"/>
                <a:gd name="T4" fmla="*/ 1 w 13"/>
                <a:gd name="T5" fmla="*/ 8 h 13"/>
                <a:gd name="T6" fmla="*/ 2 w 13"/>
                <a:gd name="T7" fmla="*/ 7 h 13"/>
                <a:gd name="T8" fmla="*/ 5 w 13"/>
                <a:gd name="T9" fmla="*/ 6 h 13"/>
                <a:gd name="T10" fmla="*/ 12 w 13"/>
                <a:gd name="T11" fmla="*/ 1 h 13"/>
                <a:gd name="T12" fmla="*/ 8 w 13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13">
                  <a:moveTo>
                    <a:pt x="8" y="12"/>
                  </a:moveTo>
                  <a:cubicBezTo>
                    <a:pt x="5" y="13"/>
                    <a:pt x="3" y="12"/>
                    <a:pt x="1" y="10"/>
                  </a:cubicBezTo>
                  <a:cubicBezTo>
                    <a:pt x="0" y="10"/>
                    <a:pt x="1" y="9"/>
                    <a:pt x="1" y="8"/>
                  </a:cubicBezTo>
                  <a:cubicBezTo>
                    <a:pt x="1" y="8"/>
                    <a:pt x="1" y="8"/>
                    <a:pt x="2" y="7"/>
                  </a:cubicBezTo>
                  <a:cubicBezTo>
                    <a:pt x="3" y="7"/>
                    <a:pt x="3" y="7"/>
                    <a:pt x="5" y="6"/>
                  </a:cubicBezTo>
                  <a:cubicBezTo>
                    <a:pt x="6" y="5"/>
                    <a:pt x="10" y="0"/>
                    <a:pt x="12" y="1"/>
                  </a:cubicBezTo>
                  <a:cubicBezTo>
                    <a:pt x="13" y="4"/>
                    <a:pt x="11" y="10"/>
                    <a:pt x="8" y="12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2" name="Freeform 130">
              <a:extLst>
                <a:ext uri="{FF2B5EF4-FFF2-40B4-BE49-F238E27FC236}">
                  <a16:creationId xmlns:a16="http://schemas.microsoft.com/office/drawing/2014/main" id="{0CB271BF-2A22-44DA-800A-429D5D2C6B08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638031"/>
              <a:ext cx="90756" cy="105882"/>
            </a:xfrm>
            <a:custGeom>
              <a:avLst/>
              <a:gdLst>
                <a:gd name="T0" fmla="*/ 5 w 10"/>
                <a:gd name="T1" fmla="*/ 11 h 11"/>
                <a:gd name="T2" fmla="*/ 1 w 10"/>
                <a:gd name="T3" fmla="*/ 4 h 11"/>
                <a:gd name="T4" fmla="*/ 6 w 10"/>
                <a:gd name="T5" fmla="*/ 1 h 11"/>
                <a:gd name="T6" fmla="*/ 10 w 10"/>
                <a:gd name="T7" fmla="*/ 6 h 11"/>
                <a:gd name="T8" fmla="*/ 5 w 10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1">
                  <a:moveTo>
                    <a:pt x="5" y="11"/>
                  </a:moveTo>
                  <a:cubicBezTo>
                    <a:pt x="3" y="10"/>
                    <a:pt x="1" y="5"/>
                    <a:pt x="1" y="4"/>
                  </a:cubicBezTo>
                  <a:cubicBezTo>
                    <a:pt x="0" y="1"/>
                    <a:pt x="3" y="0"/>
                    <a:pt x="6" y="1"/>
                  </a:cubicBezTo>
                  <a:cubicBezTo>
                    <a:pt x="9" y="2"/>
                    <a:pt x="10" y="3"/>
                    <a:pt x="10" y="6"/>
                  </a:cubicBezTo>
                  <a:cubicBezTo>
                    <a:pt x="8" y="9"/>
                    <a:pt x="7" y="9"/>
                    <a:pt x="5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3" name="Freeform 131">
              <a:extLst>
                <a:ext uri="{FF2B5EF4-FFF2-40B4-BE49-F238E27FC236}">
                  <a16:creationId xmlns:a16="http://schemas.microsoft.com/office/drawing/2014/main" id="{BD2BA7E8-05E4-4120-9C5F-58447062531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5029357" y="2471645"/>
              <a:ext cx="143698" cy="158823"/>
            </a:xfrm>
            <a:custGeom>
              <a:avLst/>
              <a:gdLst>
                <a:gd name="T0" fmla="*/ 8 w 15"/>
                <a:gd name="T1" fmla="*/ 17 h 17"/>
                <a:gd name="T2" fmla="*/ 7 w 15"/>
                <a:gd name="T3" fmla="*/ 12 h 17"/>
                <a:gd name="T4" fmla="*/ 5 w 15"/>
                <a:gd name="T5" fmla="*/ 13 h 17"/>
                <a:gd name="T6" fmla="*/ 0 w 15"/>
                <a:gd name="T7" fmla="*/ 9 h 17"/>
                <a:gd name="T8" fmla="*/ 2 w 15"/>
                <a:gd name="T9" fmla="*/ 7 h 17"/>
                <a:gd name="T10" fmla="*/ 7 w 15"/>
                <a:gd name="T11" fmla="*/ 2 h 17"/>
                <a:gd name="T12" fmla="*/ 14 w 15"/>
                <a:gd name="T13" fmla="*/ 4 h 17"/>
                <a:gd name="T14" fmla="*/ 13 w 15"/>
                <a:gd name="T15" fmla="*/ 11 h 17"/>
                <a:gd name="T16" fmla="*/ 9 w 15"/>
                <a:gd name="T17" fmla="*/ 16 h 17"/>
                <a:gd name="T18" fmla="*/ 8 w 15"/>
                <a:gd name="T19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5" h="17">
                  <a:moveTo>
                    <a:pt x="8" y="17"/>
                  </a:moveTo>
                  <a:cubicBezTo>
                    <a:pt x="7" y="16"/>
                    <a:pt x="8" y="12"/>
                    <a:pt x="7" y="12"/>
                  </a:cubicBezTo>
                  <a:cubicBezTo>
                    <a:pt x="6" y="12"/>
                    <a:pt x="6" y="13"/>
                    <a:pt x="5" y="13"/>
                  </a:cubicBezTo>
                  <a:cubicBezTo>
                    <a:pt x="3" y="13"/>
                    <a:pt x="0" y="11"/>
                    <a:pt x="0" y="9"/>
                  </a:cubicBezTo>
                  <a:cubicBezTo>
                    <a:pt x="1" y="7"/>
                    <a:pt x="0" y="8"/>
                    <a:pt x="2" y="7"/>
                  </a:cubicBezTo>
                  <a:cubicBezTo>
                    <a:pt x="4" y="5"/>
                    <a:pt x="6" y="3"/>
                    <a:pt x="7" y="2"/>
                  </a:cubicBezTo>
                  <a:cubicBezTo>
                    <a:pt x="11" y="0"/>
                    <a:pt x="13" y="1"/>
                    <a:pt x="14" y="4"/>
                  </a:cubicBezTo>
                  <a:cubicBezTo>
                    <a:pt x="15" y="7"/>
                    <a:pt x="14" y="9"/>
                    <a:pt x="13" y="11"/>
                  </a:cubicBezTo>
                  <a:cubicBezTo>
                    <a:pt x="12" y="13"/>
                    <a:pt x="10" y="15"/>
                    <a:pt x="9" y="16"/>
                  </a:cubicBezTo>
                  <a:cubicBezTo>
                    <a:pt x="9" y="17"/>
                    <a:pt x="8" y="17"/>
                    <a:pt x="8" y="1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4" name="Freeform 132">
              <a:extLst>
                <a:ext uri="{FF2B5EF4-FFF2-40B4-BE49-F238E27FC236}">
                  <a16:creationId xmlns:a16="http://schemas.microsoft.com/office/drawing/2014/main" id="{1C9E3483-E531-4A2E-A483-890336EC3C6A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855407" y="2509460"/>
              <a:ext cx="90756" cy="98319"/>
            </a:xfrm>
            <a:custGeom>
              <a:avLst/>
              <a:gdLst>
                <a:gd name="T0" fmla="*/ 4 w 10"/>
                <a:gd name="T1" fmla="*/ 11 h 11"/>
                <a:gd name="T2" fmla="*/ 3 w 10"/>
                <a:gd name="T3" fmla="*/ 9 h 11"/>
                <a:gd name="T4" fmla="*/ 1 w 10"/>
                <a:gd name="T5" fmla="*/ 6 h 11"/>
                <a:gd name="T6" fmla="*/ 1 w 10"/>
                <a:gd name="T7" fmla="*/ 0 h 11"/>
                <a:gd name="T8" fmla="*/ 10 w 10"/>
                <a:gd name="T9" fmla="*/ 5 h 11"/>
                <a:gd name="T10" fmla="*/ 4 w 10"/>
                <a:gd name="T11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" h="11">
                  <a:moveTo>
                    <a:pt x="4" y="11"/>
                  </a:moveTo>
                  <a:cubicBezTo>
                    <a:pt x="3" y="11"/>
                    <a:pt x="3" y="10"/>
                    <a:pt x="3" y="9"/>
                  </a:cubicBezTo>
                  <a:cubicBezTo>
                    <a:pt x="3" y="8"/>
                    <a:pt x="2" y="7"/>
                    <a:pt x="1" y="6"/>
                  </a:cubicBezTo>
                  <a:cubicBezTo>
                    <a:pt x="0" y="3"/>
                    <a:pt x="0" y="2"/>
                    <a:pt x="1" y="0"/>
                  </a:cubicBezTo>
                  <a:cubicBezTo>
                    <a:pt x="3" y="0"/>
                    <a:pt x="10" y="1"/>
                    <a:pt x="10" y="5"/>
                  </a:cubicBezTo>
                  <a:cubicBezTo>
                    <a:pt x="9" y="7"/>
                    <a:pt x="6" y="10"/>
                    <a:pt x="4" y="11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5" name="Freeform 133">
              <a:extLst>
                <a:ext uri="{FF2B5EF4-FFF2-40B4-BE49-F238E27FC236}">
                  <a16:creationId xmlns:a16="http://schemas.microsoft.com/office/drawing/2014/main" id="{D4A49A8A-265A-4BC5-AE78-7593A9D0BF3F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56247" y="2880048"/>
              <a:ext cx="355462" cy="627731"/>
            </a:xfrm>
            <a:custGeom>
              <a:avLst/>
              <a:gdLst>
                <a:gd name="T0" fmla="*/ 22 w 38"/>
                <a:gd name="T1" fmla="*/ 64 h 66"/>
                <a:gd name="T2" fmla="*/ 13 w 38"/>
                <a:gd name="T3" fmla="*/ 61 h 66"/>
                <a:gd name="T4" fmla="*/ 13 w 38"/>
                <a:gd name="T5" fmla="*/ 59 h 66"/>
                <a:gd name="T6" fmla="*/ 13 w 38"/>
                <a:gd name="T7" fmla="*/ 59 h 66"/>
                <a:gd name="T8" fmla="*/ 8 w 38"/>
                <a:gd name="T9" fmla="*/ 46 h 66"/>
                <a:gd name="T10" fmla="*/ 7 w 38"/>
                <a:gd name="T11" fmla="*/ 42 h 66"/>
                <a:gd name="T12" fmla="*/ 10 w 38"/>
                <a:gd name="T13" fmla="*/ 44 h 66"/>
                <a:gd name="T14" fmla="*/ 11 w 38"/>
                <a:gd name="T15" fmla="*/ 42 h 66"/>
                <a:gd name="T16" fmla="*/ 11 w 38"/>
                <a:gd name="T17" fmla="*/ 33 h 66"/>
                <a:gd name="T18" fmla="*/ 8 w 38"/>
                <a:gd name="T19" fmla="*/ 31 h 66"/>
                <a:gd name="T20" fmla="*/ 4 w 38"/>
                <a:gd name="T21" fmla="*/ 34 h 66"/>
                <a:gd name="T22" fmla="*/ 4 w 38"/>
                <a:gd name="T23" fmla="*/ 27 h 66"/>
                <a:gd name="T24" fmla="*/ 0 w 38"/>
                <a:gd name="T25" fmla="*/ 23 h 66"/>
                <a:gd name="T26" fmla="*/ 6 w 38"/>
                <a:gd name="T27" fmla="*/ 21 h 66"/>
                <a:gd name="T28" fmla="*/ 10 w 38"/>
                <a:gd name="T29" fmla="*/ 23 h 66"/>
                <a:gd name="T30" fmla="*/ 11 w 38"/>
                <a:gd name="T31" fmla="*/ 25 h 66"/>
                <a:gd name="T32" fmla="*/ 12 w 38"/>
                <a:gd name="T33" fmla="*/ 24 h 66"/>
                <a:gd name="T34" fmla="*/ 12 w 38"/>
                <a:gd name="T35" fmla="*/ 17 h 66"/>
                <a:gd name="T36" fmla="*/ 7 w 38"/>
                <a:gd name="T37" fmla="*/ 10 h 66"/>
                <a:gd name="T38" fmla="*/ 12 w 38"/>
                <a:gd name="T39" fmla="*/ 6 h 66"/>
                <a:gd name="T40" fmla="*/ 13 w 38"/>
                <a:gd name="T41" fmla="*/ 1 h 66"/>
                <a:gd name="T42" fmla="*/ 14 w 38"/>
                <a:gd name="T43" fmla="*/ 0 h 66"/>
                <a:gd name="T44" fmla="*/ 16 w 38"/>
                <a:gd name="T45" fmla="*/ 1 h 66"/>
                <a:gd name="T46" fmla="*/ 18 w 38"/>
                <a:gd name="T47" fmla="*/ 12 h 66"/>
                <a:gd name="T48" fmla="*/ 17 w 38"/>
                <a:gd name="T49" fmla="*/ 8 h 66"/>
                <a:gd name="T50" fmla="*/ 22 w 38"/>
                <a:gd name="T51" fmla="*/ 3 h 66"/>
                <a:gd name="T52" fmla="*/ 25 w 38"/>
                <a:gd name="T53" fmla="*/ 7 h 66"/>
                <a:gd name="T54" fmla="*/ 26 w 38"/>
                <a:gd name="T55" fmla="*/ 8 h 66"/>
                <a:gd name="T56" fmla="*/ 35 w 38"/>
                <a:gd name="T57" fmla="*/ 15 h 66"/>
                <a:gd name="T58" fmla="*/ 37 w 38"/>
                <a:gd name="T59" fmla="*/ 19 h 66"/>
                <a:gd name="T60" fmla="*/ 37 w 38"/>
                <a:gd name="T61" fmla="*/ 20 h 66"/>
                <a:gd name="T62" fmla="*/ 37 w 38"/>
                <a:gd name="T63" fmla="*/ 20 h 66"/>
                <a:gd name="T64" fmla="*/ 36 w 38"/>
                <a:gd name="T65" fmla="*/ 24 h 66"/>
                <a:gd name="T66" fmla="*/ 23 w 38"/>
                <a:gd name="T67" fmla="*/ 15 h 66"/>
                <a:gd name="T68" fmla="*/ 23 w 38"/>
                <a:gd name="T69" fmla="*/ 15 h 66"/>
                <a:gd name="T70" fmla="*/ 27 w 38"/>
                <a:gd name="T71" fmla="*/ 25 h 66"/>
                <a:gd name="T72" fmla="*/ 22 w 38"/>
                <a:gd name="T73" fmla="*/ 27 h 66"/>
                <a:gd name="T74" fmla="*/ 22 w 38"/>
                <a:gd name="T75" fmla="*/ 25 h 66"/>
                <a:gd name="T76" fmla="*/ 15 w 38"/>
                <a:gd name="T77" fmla="*/ 19 h 66"/>
                <a:gd name="T78" fmla="*/ 16 w 38"/>
                <a:gd name="T79" fmla="*/ 27 h 66"/>
                <a:gd name="T80" fmla="*/ 17 w 38"/>
                <a:gd name="T81" fmla="*/ 31 h 66"/>
                <a:gd name="T82" fmla="*/ 21 w 38"/>
                <a:gd name="T83" fmla="*/ 35 h 66"/>
                <a:gd name="T84" fmla="*/ 22 w 38"/>
                <a:gd name="T85" fmla="*/ 38 h 66"/>
                <a:gd name="T86" fmla="*/ 22 w 38"/>
                <a:gd name="T87" fmla="*/ 39 h 66"/>
                <a:gd name="T88" fmla="*/ 22 w 38"/>
                <a:gd name="T89" fmla="*/ 44 h 66"/>
                <a:gd name="T90" fmla="*/ 21 w 38"/>
                <a:gd name="T91" fmla="*/ 44 h 66"/>
                <a:gd name="T92" fmla="*/ 17 w 38"/>
                <a:gd name="T93" fmla="*/ 38 h 66"/>
                <a:gd name="T94" fmla="*/ 16 w 38"/>
                <a:gd name="T95" fmla="*/ 44 h 66"/>
                <a:gd name="T96" fmla="*/ 13 w 38"/>
                <a:gd name="T97" fmla="*/ 46 h 66"/>
                <a:gd name="T98" fmla="*/ 13 w 38"/>
                <a:gd name="T99" fmla="*/ 46 h 66"/>
                <a:gd name="T100" fmla="*/ 12 w 38"/>
                <a:gd name="T101" fmla="*/ 47 h 66"/>
                <a:gd name="T102" fmla="*/ 14 w 38"/>
                <a:gd name="T103" fmla="*/ 50 h 66"/>
                <a:gd name="T104" fmla="*/ 23 w 38"/>
                <a:gd name="T105" fmla="*/ 62 h 66"/>
                <a:gd name="T106" fmla="*/ 22 w 38"/>
                <a:gd name="T107" fmla="*/ 64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</a:cxnLst>
              <a:rect l="0" t="0" r="r" b="b"/>
              <a:pathLst>
                <a:path w="38" h="66">
                  <a:moveTo>
                    <a:pt x="22" y="64"/>
                  </a:moveTo>
                  <a:cubicBezTo>
                    <a:pt x="19" y="66"/>
                    <a:pt x="12" y="65"/>
                    <a:pt x="13" y="61"/>
                  </a:cubicBezTo>
                  <a:cubicBezTo>
                    <a:pt x="13" y="60"/>
                    <a:pt x="13" y="59"/>
                    <a:pt x="13" y="59"/>
                  </a:cubicBezTo>
                  <a:cubicBezTo>
                    <a:pt x="13" y="59"/>
                    <a:pt x="13" y="59"/>
                    <a:pt x="13" y="59"/>
                  </a:cubicBezTo>
                  <a:cubicBezTo>
                    <a:pt x="12" y="54"/>
                    <a:pt x="9" y="50"/>
                    <a:pt x="8" y="46"/>
                  </a:cubicBezTo>
                  <a:cubicBezTo>
                    <a:pt x="7" y="45"/>
                    <a:pt x="7" y="44"/>
                    <a:pt x="7" y="42"/>
                  </a:cubicBezTo>
                  <a:cubicBezTo>
                    <a:pt x="8" y="42"/>
                    <a:pt x="9" y="43"/>
                    <a:pt x="10" y="44"/>
                  </a:cubicBezTo>
                  <a:cubicBezTo>
                    <a:pt x="11" y="44"/>
                    <a:pt x="11" y="43"/>
                    <a:pt x="11" y="42"/>
                  </a:cubicBezTo>
                  <a:cubicBezTo>
                    <a:pt x="11" y="39"/>
                    <a:pt x="11" y="36"/>
                    <a:pt x="11" y="33"/>
                  </a:cubicBezTo>
                  <a:cubicBezTo>
                    <a:pt x="10" y="32"/>
                    <a:pt x="9" y="31"/>
                    <a:pt x="8" y="31"/>
                  </a:cubicBezTo>
                  <a:cubicBezTo>
                    <a:pt x="8" y="32"/>
                    <a:pt x="6" y="37"/>
                    <a:pt x="4" y="34"/>
                  </a:cubicBezTo>
                  <a:cubicBezTo>
                    <a:pt x="5" y="32"/>
                    <a:pt x="5" y="29"/>
                    <a:pt x="4" y="27"/>
                  </a:cubicBezTo>
                  <a:cubicBezTo>
                    <a:pt x="2" y="25"/>
                    <a:pt x="0" y="24"/>
                    <a:pt x="0" y="23"/>
                  </a:cubicBezTo>
                  <a:cubicBezTo>
                    <a:pt x="0" y="20"/>
                    <a:pt x="4" y="20"/>
                    <a:pt x="6" y="21"/>
                  </a:cubicBezTo>
                  <a:cubicBezTo>
                    <a:pt x="8" y="21"/>
                    <a:pt x="8" y="17"/>
                    <a:pt x="10" y="23"/>
                  </a:cubicBezTo>
                  <a:cubicBezTo>
                    <a:pt x="10" y="24"/>
                    <a:pt x="11" y="24"/>
                    <a:pt x="11" y="25"/>
                  </a:cubicBezTo>
                  <a:cubicBezTo>
                    <a:pt x="12" y="25"/>
                    <a:pt x="12" y="24"/>
                    <a:pt x="12" y="24"/>
                  </a:cubicBezTo>
                  <a:cubicBezTo>
                    <a:pt x="12" y="22"/>
                    <a:pt x="12" y="19"/>
                    <a:pt x="12" y="17"/>
                  </a:cubicBezTo>
                  <a:cubicBezTo>
                    <a:pt x="10" y="15"/>
                    <a:pt x="8" y="13"/>
                    <a:pt x="7" y="10"/>
                  </a:cubicBezTo>
                  <a:cubicBezTo>
                    <a:pt x="7" y="8"/>
                    <a:pt x="10" y="6"/>
                    <a:pt x="12" y="6"/>
                  </a:cubicBezTo>
                  <a:cubicBezTo>
                    <a:pt x="13" y="4"/>
                    <a:pt x="13" y="3"/>
                    <a:pt x="13" y="1"/>
                  </a:cubicBezTo>
                  <a:cubicBezTo>
                    <a:pt x="13" y="1"/>
                    <a:pt x="13" y="1"/>
                    <a:pt x="14" y="0"/>
                  </a:cubicBezTo>
                  <a:cubicBezTo>
                    <a:pt x="15" y="0"/>
                    <a:pt x="15" y="0"/>
                    <a:pt x="16" y="1"/>
                  </a:cubicBezTo>
                  <a:cubicBezTo>
                    <a:pt x="18" y="3"/>
                    <a:pt x="14" y="11"/>
                    <a:pt x="18" y="12"/>
                  </a:cubicBezTo>
                  <a:cubicBezTo>
                    <a:pt x="19" y="11"/>
                    <a:pt x="18" y="9"/>
                    <a:pt x="17" y="8"/>
                  </a:cubicBezTo>
                  <a:cubicBezTo>
                    <a:pt x="17" y="6"/>
                    <a:pt x="20" y="4"/>
                    <a:pt x="22" y="3"/>
                  </a:cubicBezTo>
                  <a:cubicBezTo>
                    <a:pt x="26" y="3"/>
                    <a:pt x="25" y="4"/>
                    <a:pt x="25" y="7"/>
                  </a:cubicBezTo>
                  <a:cubicBezTo>
                    <a:pt x="26" y="7"/>
                    <a:pt x="26" y="8"/>
                    <a:pt x="26" y="8"/>
                  </a:cubicBezTo>
                  <a:cubicBezTo>
                    <a:pt x="30" y="11"/>
                    <a:pt x="30" y="11"/>
                    <a:pt x="35" y="15"/>
                  </a:cubicBezTo>
                  <a:cubicBezTo>
                    <a:pt x="36" y="16"/>
                    <a:pt x="37" y="17"/>
                    <a:pt x="37" y="19"/>
                  </a:cubicBezTo>
                  <a:cubicBezTo>
                    <a:pt x="37" y="19"/>
                    <a:pt x="37" y="19"/>
                    <a:pt x="37" y="20"/>
                  </a:cubicBezTo>
                  <a:cubicBezTo>
                    <a:pt x="37" y="20"/>
                    <a:pt x="37" y="20"/>
                    <a:pt x="37" y="20"/>
                  </a:cubicBezTo>
                  <a:cubicBezTo>
                    <a:pt x="38" y="21"/>
                    <a:pt x="38" y="24"/>
                    <a:pt x="36" y="24"/>
                  </a:cubicBezTo>
                  <a:cubicBezTo>
                    <a:pt x="32" y="21"/>
                    <a:pt x="27" y="18"/>
                    <a:pt x="23" y="15"/>
                  </a:cubicBezTo>
                  <a:cubicBezTo>
                    <a:pt x="23" y="15"/>
                    <a:pt x="23" y="15"/>
                    <a:pt x="23" y="15"/>
                  </a:cubicBezTo>
                  <a:cubicBezTo>
                    <a:pt x="25" y="17"/>
                    <a:pt x="27" y="22"/>
                    <a:pt x="27" y="25"/>
                  </a:cubicBezTo>
                  <a:cubicBezTo>
                    <a:pt x="26" y="26"/>
                    <a:pt x="24" y="27"/>
                    <a:pt x="22" y="27"/>
                  </a:cubicBezTo>
                  <a:cubicBezTo>
                    <a:pt x="22" y="26"/>
                    <a:pt x="22" y="26"/>
                    <a:pt x="22" y="25"/>
                  </a:cubicBezTo>
                  <a:cubicBezTo>
                    <a:pt x="21" y="23"/>
                    <a:pt x="17" y="21"/>
                    <a:pt x="15" y="19"/>
                  </a:cubicBezTo>
                  <a:cubicBezTo>
                    <a:pt x="14" y="21"/>
                    <a:pt x="16" y="25"/>
                    <a:pt x="16" y="27"/>
                  </a:cubicBezTo>
                  <a:cubicBezTo>
                    <a:pt x="16" y="28"/>
                    <a:pt x="16" y="30"/>
                    <a:pt x="17" y="31"/>
                  </a:cubicBezTo>
                  <a:cubicBezTo>
                    <a:pt x="18" y="32"/>
                    <a:pt x="19" y="34"/>
                    <a:pt x="21" y="35"/>
                  </a:cubicBezTo>
                  <a:cubicBezTo>
                    <a:pt x="21" y="36"/>
                    <a:pt x="22" y="37"/>
                    <a:pt x="22" y="38"/>
                  </a:cubicBezTo>
                  <a:cubicBezTo>
                    <a:pt x="22" y="38"/>
                    <a:pt x="22" y="38"/>
                    <a:pt x="22" y="39"/>
                  </a:cubicBezTo>
                  <a:cubicBezTo>
                    <a:pt x="23" y="40"/>
                    <a:pt x="24" y="44"/>
                    <a:pt x="22" y="44"/>
                  </a:cubicBezTo>
                  <a:cubicBezTo>
                    <a:pt x="21" y="44"/>
                    <a:pt x="21" y="44"/>
                    <a:pt x="21" y="44"/>
                  </a:cubicBezTo>
                  <a:cubicBezTo>
                    <a:pt x="20" y="41"/>
                    <a:pt x="18" y="39"/>
                    <a:pt x="17" y="38"/>
                  </a:cubicBezTo>
                  <a:cubicBezTo>
                    <a:pt x="16" y="40"/>
                    <a:pt x="17" y="42"/>
                    <a:pt x="16" y="44"/>
                  </a:cubicBezTo>
                  <a:cubicBezTo>
                    <a:pt x="15" y="45"/>
                    <a:pt x="14" y="46"/>
                    <a:pt x="13" y="46"/>
                  </a:cubicBezTo>
                  <a:cubicBezTo>
                    <a:pt x="13" y="46"/>
                    <a:pt x="13" y="46"/>
                    <a:pt x="13" y="46"/>
                  </a:cubicBezTo>
                  <a:cubicBezTo>
                    <a:pt x="12" y="46"/>
                    <a:pt x="12" y="46"/>
                    <a:pt x="12" y="47"/>
                  </a:cubicBezTo>
                  <a:cubicBezTo>
                    <a:pt x="12" y="48"/>
                    <a:pt x="13" y="49"/>
                    <a:pt x="14" y="50"/>
                  </a:cubicBezTo>
                  <a:cubicBezTo>
                    <a:pt x="16" y="54"/>
                    <a:pt x="19" y="58"/>
                    <a:pt x="23" y="62"/>
                  </a:cubicBezTo>
                  <a:cubicBezTo>
                    <a:pt x="23" y="63"/>
                    <a:pt x="23" y="63"/>
                    <a:pt x="22" y="64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6" name="Freeform 134">
              <a:extLst>
                <a:ext uri="{FF2B5EF4-FFF2-40B4-BE49-F238E27FC236}">
                  <a16:creationId xmlns:a16="http://schemas.microsoft.com/office/drawing/2014/main" id="{11885A49-A514-42B4-BAB9-016AE0BD009C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303306" y="3235510"/>
              <a:ext cx="98319" cy="83193"/>
            </a:xfrm>
            <a:custGeom>
              <a:avLst/>
              <a:gdLst>
                <a:gd name="T0" fmla="*/ 9 w 11"/>
                <a:gd name="T1" fmla="*/ 9 h 9"/>
                <a:gd name="T2" fmla="*/ 7 w 11"/>
                <a:gd name="T3" fmla="*/ 7 h 9"/>
                <a:gd name="T4" fmla="*/ 0 w 11"/>
                <a:gd name="T5" fmla="*/ 2 h 9"/>
                <a:gd name="T6" fmla="*/ 0 w 11"/>
                <a:gd name="T7" fmla="*/ 1 h 9"/>
                <a:gd name="T8" fmla="*/ 7 w 11"/>
                <a:gd name="T9" fmla="*/ 0 h 9"/>
                <a:gd name="T10" fmla="*/ 9 w 11"/>
                <a:gd name="T11" fmla="*/ 9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1" h="9">
                  <a:moveTo>
                    <a:pt x="9" y="9"/>
                  </a:moveTo>
                  <a:cubicBezTo>
                    <a:pt x="8" y="9"/>
                    <a:pt x="7" y="8"/>
                    <a:pt x="7" y="7"/>
                  </a:cubicBezTo>
                  <a:cubicBezTo>
                    <a:pt x="3" y="6"/>
                    <a:pt x="1" y="5"/>
                    <a:pt x="0" y="2"/>
                  </a:cubicBezTo>
                  <a:cubicBezTo>
                    <a:pt x="0" y="2"/>
                    <a:pt x="0" y="2"/>
                    <a:pt x="0" y="1"/>
                  </a:cubicBezTo>
                  <a:cubicBezTo>
                    <a:pt x="2" y="1"/>
                    <a:pt x="5" y="0"/>
                    <a:pt x="7" y="0"/>
                  </a:cubicBezTo>
                  <a:cubicBezTo>
                    <a:pt x="11" y="1"/>
                    <a:pt x="10" y="6"/>
                    <a:pt x="9" y="9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7" name="Freeform 135">
              <a:extLst>
                <a:ext uri="{FF2B5EF4-FFF2-40B4-BE49-F238E27FC236}">
                  <a16:creationId xmlns:a16="http://schemas.microsoft.com/office/drawing/2014/main" id="{9732A052-027D-4794-92BF-30F2F73DE90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212550" y="3137191"/>
              <a:ext cx="105882" cy="98319"/>
            </a:xfrm>
            <a:custGeom>
              <a:avLst/>
              <a:gdLst>
                <a:gd name="T0" fmla="*/ 10 w 11"/>
                <a:gd name="T1" fmla="*/ 10 h 10"/>
                <a:gd name="T2" fmla="*/ 9 w 11"/>
                <a:gd name="T3" fmla="*/ 10 h 10"/>
                <a:gd name="T4" fmla="*/ 8 w 11"/>
                <a:gd name="T5" fmla="*/ 8 h 10"/>
                <a:gd name="T6" fmla="*/ 1 w 11"/>
                <a:gd name="T7" fmla="*/ 2 h 10"/>
                <a:gd name="T8" fmla="*/ 4 w 11"/>
                <a:gd name="T9" fmla="*/ 2 h 10"/>
                <a:gd name="T10" fmla="*/ 11 w 11"/>
                <a:gd name="T11" fmla="*/ 5 h 10"/>
                <a:gd name="T12" fmla="*/ 10 w 11"/>
                <a:gd name="T13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0">
                  <a:moveTo>
                    <a:pt x="10" y="10"/>
                  </a:moveTo>
                  <a:cubicBezTo>
                    <a:pt x="9" y="10"/>
                    <a:pt x="9" y="10"/>
                    <a:pt x="9" y="10"/>
                  </a:cubicBezTo>
                  <a:cubicBezTo>
                    <a:pt x="8" y="9"/>
                    <a:pt x="8" y="9"/>
                    <a:pt x="8" y="8"/>
                  </a:cubicBezTo>
                  <a:cubicBezTo>
                    <a:pt x="4" y="8"/>
                    <a:pt x="0" y="6"/>
                    <a:pt x="1" y="2"/>
                  </a:cubicBezTo>
                  <a:cubicBezTo>
                    <a:pt x="2" y="1"/>
                    <a:pt x="2" y="2"/>
                    <a:pt x="4" y="2"/>
                  </a:cubicBezTo>
                  <a:cubicBezTo>
                    <a:pt x="7" y="2"/>
                    <a:pt x="11" y="0"/>
                    <a:pt x="11" y="5"/>
                  </a:cubicBezTo>
                  <a:cubicBezTo>
                    <a:pt x="11" y="6"/>
                    <a:pt x="10" y="8"/>
                    <a:pt x="10" y="10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8" name="Freeform 136">
              <a:extLst>
                <a:ext uri="{FF2B5EF4-FFF2-40B4-BE49-F238E27FC236}">
                  <a16:creationId xmlns:a16="http://schemas.microsoft.com/office/drawing/2014/main" id="{2C7F9013-DA77-4B30-8DBD-3C45DE3E89C4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4749525" y="3212821"/>
              <a:ext cx="1232773" cy="1066386"/>
            </a:xfrm>
            <a:custGeom>
              <a:avLst/>
              <a:gdLst>
                <a:gd name="T0" fmla="*/ 132 w 132"/>
                <a:gd name="T1" fmla="*/ 6 h 113"/>
                <a:gd name="T2" fmla="*/ 98 w 132"/>
                <a:gd name="T3" fmla="*/ 6 h 113"/>
                <a:gd name="T4" fmla="*/ 79 w 132"/>
                <a:gd name="T5" fmla="*/ 25 h 113"/>
                <a:gd name="T6" fmla="*/ 73 w 132"/>
                <a:gd name="T7" fmla="*/ 12 h 113"/>
                <a:gd name="T8" fmla="*/ 83 w 132"/>
                <a:gd name="T9" fmla="*/ 8 h 113"/>
                <a:gd name="T10" fmla="*/ 57 w 132"/>
                <a:gd name="T11" fmla="*/ 8 h 113"/>
                <a:gd name="T12" fmla="*/ 53 w 132"/>
                <a:gd name="T13" fmla="*/ 25 h 113"/>
                <a:gd name="T14" fmla="*/ 34 w 132"/>
                <a:gd name="T15" fmla="*/ 6 h 113"/>
                <a:gd name="T16" fmla="*/ 0 w 132"/>
                <a:gd name="T17" fmla="*/ 6 h 113"/>
                <a:gd name="T18" fmla="*/ 24 w 132"/>
                <a:gd name="T19" fmla="*/ 16 h 113"/>
                <a:gd name="T20" fmla="*/ 27 w 132"/>
                <a:gd name="T21" fmla="*/ 22 h 113"/>
                <a:gd name="T22" fmla="*/ 9 w 132"/>
                <a:gd name="T23" fmla="*/ 22 h 113"/>
                <a:gd name="T24" fmla="*/ 31 w 132"/>
                <a:gd name="T25" fmla="*/ 32 h 113"/>
                <a:gd name="T26" fmla="*/ 34 w 132"/>
                <a:gd name="T27" fmla="*/ 38 h 113"/>
                <a:gd name="T28" fmla="*/ 20 w 132"/>
                <a:gd name="T29" fmla="*/ 39 h 113"/>
                <a:gd name="T30" fmla="*/ 38 w 132"/>
                <a:gd name="T31" fmla="*/ 48 h 113"/>
                <a:gd name="T32" fmla="*/ 41 w 132"/>
                <a:gd name="T33" fmla="*/ 54 h 113"/>
                <a:gd name="T34" fmla="*/ 30 w 132"/>
                <a:gd name="T35" fmla="*/ 54 h 113"/>
                <a:gd name="T36" fmla="*/ 45 w 132"/>
                <a:gd name="T37" fmla="*/ 63 h 113"/>
                <a:gd name="T38" fmla="*/ 47 w 132"/>
                <a:gd name="T39" fmla="*/ 69 h 113"/>
                <a:gd name="T40" fmla="*/ 39 w 132"/>
                <a:gd name="T41" fmla="*/ 69 h 113"/>
                <a:gd name="T42" fmla="*/ 51 w 132"/>
                <a:gd name="T43" fmla="*/ 78 h 113"/>
                <a:gd name="T44" fmla="*/ 51 w 132"/>
                <a:gd name="T45" fmla="*/ 89 h 113"/>
                <a:gd name="T46" fmla="*/ 66 w 132"/>
                <a:gd name="T47" fmla="*/ 113 h 113"/>
                <a:gd name="T48" fmla="*/ 81 w 132"/>
                <a:gd name="T49" fmla="*/ 89 h 113"/>
                <a:gd name="T50" fmla="*/ 81 w 132"/>
                <a:gd name="T51" fmla="*/ 78 h 113"/>
                <a:gd name="T52" fmla="*/ 92 w 132"/>
                <a:gd name="T53" fmla="*/ 69 h 113"/>
                <a:gd name="T54" fmla="*/ 85 w 132"/>
                <a:gd name="T55" fmla="*/ 69 h 113"/>
                <a:gd name="T56" fmla="*/ 87 w 132"/>
                <a:gd name="T57" fmla="*/ 63 h 113"/>
                <a:gd name="T58" fmla="*/ 102 w 132"/>
                <a:gd name="T59" fmla="*/ 54 h 113"/>
                <a:gd name="T60" fmla="*/ 91 w 132"/>
                <a:gd name="T61" fmla="*/ 54 h 113"/>
                <a:gd name="T62" fmla="*/ 93 w 132"/>
                <a:gd name="T63" fmla="*/ 48 h 113"/>
                <a:gd name="T64" fmla="*/ 111 w 132"/>
                <a:gd name="T65" fmla="*/ 39 h 113"/>
                <a:gd name="T66" fmla="*/ 97 w 132"/>
                <a:gd name="T67" fmla="*/ 38 h 113"/>
                <a:gd name="T68" fmla="*/ 100 w 132"/>
                <a:gd name="T69" fmla="*/ 32 h 113"/>
                <a:gd name="T70" fmla="*/ 123 w 132"/>
                <a:gd name="T71" fmla="*/ 22 h 113"/>
                <a:gd name="T72" fmla="*/ 105 w 132"/>
                <a:gd name="T73" fmla="*/ 22 h 113"/>
                <a:gd name="T74" fmla="*/ 107 w 132"/>
                <a:gd name="T75" fmla="*/ 16 h 113"/>
                <a:gd name="T76" fmla="*/ 132 w 132"/>
                <a:gd name="T77" fmla="*/ 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</a:cxnLst>
              <a:rect l="0" t="0" r="r" b="b"/>
              <a:pathLst>
                <a:path w="132" h="113">
                  <a:moveTo>
                    <a:pt x="132" y="6"/>
                  </a:moveTo>
                  <a:cubicBezTo>
                    <a:pt x="98" y="6"/>
                    <a:pt x="98" y="6"/>
                    <a:pt x="98" y="6"/>
                  </a:cubicBezTo>
                  <a:cubicBezTo>
                    <a:pt x="88" y="6"/>
                    <a:pt x="83" y="16"/>
                    <a:pt x="79" y="25"/>
                  </a:cubicBezTo>
                  <a:cubicBezTo>
                    <a:pt x="73" y="12"/>
                    <a:pt x="73" y="12"/>
                    <a:pt x="73" y="12"/>
                  </a:cubicBezTo>
                  <a:cubicBezTo>
                    <a:pt x="83" y="8"/>
                    <a:pt x="83" y="8"/>
                    <a:pt x="83" y="8"/>
                  </a:cubicBezTo>
                  <a:cubicBezTo>
                    <a:pt x="77" y="3"/>
                    <a:pt x="59" y="0"/>
                    <a:pt x="57" y="8"/>
                  </a:cubicBezTo>
                  <a:cubicBezTo>
                    <a:pt x="53" y="25"/>
                    <a:pt x="53" y="25"/>
                    <a:pt x="53" y="25"/>
                  </a:cubicBezTo>
                  <a:cubicBezTo>
                    <a:pt x="50" y="17"/>
                    <a:pt x="45" y="6"/>
                    <a:pt x="34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8" y="17"/>
                    <a:pt x="24" y="16"/>
                  </a:cubicBezTo>
                  <a:cubicBezTo>
                    <a:pt x="27" y="22"/>
                    <a:pt x="27" y="22"/>
                    <a:pt x="27" y="22"/>
                  </a:cubicBezTo>
                  <a:cubicBezTo>
                    <a:pt x="9" y="22"/>
                    <a:pt x="9" y="22"/>
                    <a:pt x="9" y="22"/>
                  </a:cubicBezTo>
                  <a:cubicBezTo>
                    <a:pt x="14" y="32"/>
                    <a:pt x="17" y="32"/>
                    <a:pt x="31" y="32"/>
                  </a:cubicBezTo>
                  <a:cubicBezTo>
                    <a:pt x="34" y="38"/>
                    <a:pt x="34" y="38"/>
                    <a:pt x="34" y="38"/>
                  </a:cubicBezTo>
                  <a:cubicBezTo>
                    <a:pt x="20" y="39"/>
                    <a:pt x="20" y="39"/>
                    <a:pt x="20" y="39"/>
                  </a:cubicBezTo>
                  <a:cubicBezTo>
                    <a:pt x="23" y="45"/>
                    <a:pt x="27" y="48"/>
                    <a:pt x="38" y="48"/>
                  </a:cubicBezTo>
                  <a:cubicBezTo>
                    <a:pt x="41" y="54"/>
                    <a:pt x="41" y="54"/>
                    <a:pt x="41" y="54"/>
                  </a:cubicBezTo>
                  <a:cubicBezTo>
                    <a:pt x="30" y="54"/>
                    <a:pt x="30" y="54"/>
                    <a:pt x="30" y="54"/>
                  </a:cubicBezTo>
                  <a:cubicBezTo>
                    <a:pt x="34" y="61"/>
                    <a:pt x="36" y="64"/>
                    <a:pt x="45" y="63"/>
                  </a:cubicBezTo>
                  <a:cubicBezTo>
                    <a:pt x="47" y="69"/>
                    <a:pt x="47" y="69"/>
                    <a:pt x="47" y="6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43" y="77"/>
                    <a:pt x="46" y="77"/>
                    <a:pt x="51" y="78"/>
                  </a:cubicBezTo>
                  <a:cubicBezTo>
                    <a:pt x="55" y="78"/>
                    <a:pt x="56" y="86"/>
                    <a:pt x="51" y="89"/>
                  </a:cubicBezTo>
                  <a:cubicBezTo>
                    <a:pt x="66" y="113"/>
                    <a:pt x="66" y="113"/>
                    <a:pt x="66" y="113"/>
                  </a:cubicBezTo>
                  <a:cubicBezTo>
                    <a:pt x="81" y="89"/>
                    <a:pt x="81" y="89"/>
                    <a:pt x="81" y="89"/>
                  </a:cubicBezTo>
                  <a:cubicBezTo>
                    <a:pt x="76" y="86"/>
                    <a:pt x="76" y="78"/>
                    <a:pt x="81" y="78"/>
                  </a:cubicBezTo>
                  <a:cubicBezTo>
                    <a:pt x="85" y="77"/>
                    <a:pt x="89" y="77"/>
                    <a:pt x="92" y="69"/>
                  </a:cubicBezTo>
                  <a:cubicBezTo>
                    <a:pt x="85" y="69"/>
                    <a:pt x="85" y="69"/>
                    <a:pt x="85" y="69"/>
                  </a:cubicBezTo>
                  <a:cubicBezTo>
                    <a:pt x="87" y="63"/>
                    <a:pt x="87" y="63"/>
                    <a:pt x="87" y="63"/>
                  </a:cubicBezTo>
                  <a:cubicBezTo>
                    <a:pt x="96" y="64"/>
                    <a:pt x="98" y="60"/>
                    <a:pt x="102" y="54"/>
                  </a:cubicBezTo>
                  <a:cubicBezTo>
                    <a:pt x="91" y="54"/>
                    <a:pt x="91" y="54"/>
                    <a:pt x="91" y="54"/>
                  </a:cubicBezTo>
                  <a:cubicBezTo>
                    <a:pt x="93" y="48"/>
                    <a:pt x="93" y="48"/>
                    <a:pt x="93" y="48"/>
                  </a:cubicBezTo>
                  <a:cubicBezTo>
                    <a:pt x="105" y="48"/>
                    <a:pt x="108" y="45"/>
                    <a:pt x="111" y="39"/>
                  </a:cubicBezTo>
                  <a:cubicBezTo>
                    <a:pt x="97" y="38"/>
                    <a:pt x="97" y="38"/>
                    <a:pt x="97" y="38"/>
                  </a:cubicBezTo>
                  <a:cubicBezTo>
                    <a:pt x="100" y="32"/>
                    <a:pt x="100" y="32"/>
                    <a:pt x="100" y="32"/>
                  </a:cubicBezTo>
                  <a:cubicBezTo>
                    <a:pt x="115" y="32"/>
                    <a:pt x="118" y="32"/>
                    <a:pt x="123" y="22"/>
                  </a:cubicBezTo>
                  <a:cubicBezTo>
                    <a:pt x="105" y="22"/>
                    <a:pt x="105" y="22"/>
                    <a:pt x="105" y="22"/>
                  </a:cubicBezTo>
                  <a:cubicBezTo>
                    <a:pt x="107" y="16"/>
                    <a:pt x="107" y="16"/>
                    <a:pt x="107" y="16"/>
                  </a:cubicBezTo>
                  <a:cubicBezTo>
                    <a:pt x="123" y="17"/>
                    <a:pt x="128" y="14"/>
                    <a:pt x="132" y="6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39" name="Freeform 137">
              <a:extLst>
                <a:ext uri="{FF2B5EF4-FFF2-40B4-BE49-F238E27FC236}">
                  <a16:creationId xmlns:a16="http://schemas.microsoft.com/office/drawing/2014/main" id="{BC9E6D63-1670-4E0B-8723-DAA70F35A435}"/>
                </a:ext>
              </a:extLst>
            </p:cNvPr>
            <p:cNvSpPr>
              <a:spLocks noEditPoints="1"/>
            </p:cNvSpPr>
            <p:nvPr userDrawn="1"/>
          </p:nvSpPr>
          <p:spPr bwMode="auto">
            <a:xfrm>
              <a:off x="6004987" y="2993493"/>
              <a:ext cx="484034" cy="325210"/>
            </a:xfrm>
            <a:custGeom>
              <a:avLst/>
              <a:gdLst>
                <a:gd name="T0" fmla="*/ 51 w 52"/>
                <a:gd name="T1" fmla="*/ 10 h 34"/>
                <a:gd name="T2" fmla="*/ 48 w 52"/>
                <a:gd name="T3" fmla="*/ 10 h 34"/>
                <a:gd name="T4" fmla="*/ 47 w 52"/>
                <a:gd name="T5" fmla="*/ 8 h 34"/>
                <a:gd name="T6" fmla="*/ 50 w 52"/>
                <a:gd name="T7" fmla="*/ 7 h 34"/>
                <a:gd name="T8" fmla="*/ 52 w 52"/>
                <a:gd name="T9" fmla="*/ 2 h 34"/>
                <a:gd name="T10" fmla="*/ 44 w 52"/>
                <a:gd name="T11" fmla="*/ 3 h 34"/>
                <a:gd name="T12" fmla="*/ 36 w 52"/>
                <a:gd name="T13" fmla="*/ 1 h 34"/>
                <a:gd name="T14" fmla="*/ 36 w 52"/>
                <a:gd name="T15" fmla="*/ 3 h 34"/>
                <a:gd name="T16" fmla="*/ 35 w 52"/>
                <a:gd name="T17" fmla="*/ 4 h 34"/>
                <a:gd name="T18" fmla="*/ 35 w 52"/>
                <a:gd name="T19" fmla="*/ 5 h 34"/>
                <a:gd name="T20" fmla="*/ 34 w 52"/>
                <a:gd name="T21" fmla="*/ 7 h 34"/>
                <a:gd name="T22" fmla="*/ 34 w 52"/>
                <a:gd name="T23" fmla="*/ 6 h 34"/>
                <a:gd name="T24" fmla="*/ 30 w 52"/>
                <a:gd name="T25" fmla="*/ 5 h 34"/>
                <a:gd name="T26" fmla="*/ 28 w 52"/>
                <a:gd name="T27" fmla="*/ 9 h 34"/>
                <a:gd name="T28" fmla="*/ 28 w 52"/>
                <a:gd name="T29" fmla="*/ 10 h 34"/>
                <a:gd name="T30" fmla="*/ 31 w 52"/>
                <a:gd name="T31" fmla="*/ 11 h 34"/>
                <a:gd name="T32" fmla="*/ 33 w 52"/>
                <a:gd name="T33" fmla="*/ 12 h 34"/>
                <a:gd name="T34" fmla="*/ 30 w 52"/>
                <a:gd name="T35" fmla="*/ 14 h 34"/>
                <a:gd name="T36" fmla="*/ 26 w 52"/>
                <a:gd name="T37" fmla="*/ 14 h 34"/>
                <a:gd name="T38" fmla="*/ 13 w 52"/>
                <a:gd name="T39" fmla="*/ 11 h 34"/>
                <a:gd name="T40" fmla="*/ 13 w 52"/>
                <a:gd name="T41" fmla="*/ 12 h 34"/>
                <a:gd name="T42" fmla="*/ 20 w 52"/>
                <a:gd name="T43" fmla="*/ 16 h 34"/>
                <a:gd name="T44" fmla="*/ 32 w 52"/>
                <a:gd name="T45" fmla="*/ 20 h 34"/>
                <a:gd name="T46" fmla="*/ 31 w 52"/>
                <a:gd name="T47" fmla="*/ 20 h 34"/>
                <a:gd name="T48" fmla="*/ 24 w 52"/>
                <a:gd name="T49" fmla="*/ 20 h 34"/>
                <a:gd name="T50" fmla="*/ 19 w 52"/>
                <a:gd name="T51" fmla="*/ 19 h 34"/>
                <a:gd name="T52" fmla="*/ 18 w 52"/>
                <a:gd name="T53" fmla="*/ 19 h 34"/>
                <a:gd name="T54" fmla="*/ 4 w 52"/>
                <a:gd name="T55" fmla="*/ 14 h 34"/>
                <a:gd name="T56" fmla="*/ 2 w 52"/>
                <a:gd name="T57" fmla="*/ 12 h 34"/>
                <a:gd name="T58" fmla="*/ 3 w 52"/>
                <a:gd name="T59" fmla="*/ 20 h 34"/>
                <a:gd name="T60" fmla="*/ 13 w 52"/>
                <a:gd name="T61" fmla="*/ 23 h 34"/>
                <a:gd name="T62" fmla="*/ 13 w 52"/>
                <a:gd name="T63" fmla="*/ 24 h 34"/>
                <a:gd name="T64" fmla="*/ 9 w 52"/>
                <a:gd name="T65" fmla="*/ 27 h 34"/>
                <a:gd name="T66" fmla="*/ 4 w 52"/>
                <a:gd name="T67" fmla="*/ 26 h 34"/>
                <a:gd name="T68" fmla="*/ 9 w 52"/>
                <a:gd name="T69" fmla="*/ 33 h 34"/>
                <a:gd name="T70" fmla="*/ 10 w 52"/>
                <a:gd name="T71" fmla="*/ 34 h 34"/>
                <a:gd name="T72" fmla="*/ 18 w 52"/>
                <a:gd name="T73" fmla="*/ 28 h 34"/>
                <a:gd name="T74" fmla="*/ 23 w 52"/>
                <a:gd name="T75" fmla="*/ 28 h 34"/>
                <a:gd name="T76" fmla="*/ 22 w 52"/>
                <a:gd name="T77" fmla="*/ 23 h 34"/>
                <a:gd name="T78" fmla="*/ 23 w 52"/>
                <a:gd name="T79" fmla="*/ 21 h 34"/>
                <a:gd name="T80" fmla="*/ 30 w 52"/>
                <a:gd name="T81" fmla="*/ 22 h 34"/>
                <a:gd name="T82" fmla="*/ 36 w 52"/>
                <a:gd name="T83" fmla="*/ 25 h 34"/>
                <a:gd name="T84" fmla="*/ 39 w 52"/>
                <a:gd name="T85" fmla="*/ 21 h 34"/>
                <a:gd name="T86" fmla="*/ 39 w 52"/>
                <a:gd name="T87" fmla="*/ 20 h 34"/>
                <a:gd name="T88" fmla="*/ 51 w 52"/>
                <a:gd name="T89" fmla="*/ 14 h 34"/>
                <a:gd name="T90" fmla="*/ 38 w 52"/>
                <a:gd name="T91" fmla="*/ 14 h 34"/>
                <a:gd name="T92" fmla="*/ 38 w 52"/>
                <a:gd name="T93" fmla="*/ 12 h 34"/>
                <a:gd name="T94" fmla="*/ 36 w 52"/>
                <a:gd name="T95" fmla="*/ 11 h 34"/>
                <a:gd name="T96" fmla="*/ 36 w 52"/>
                <a:gd name="T97" fmla="*/ 10 h 34"/>
                <a:gd name="T98" fmla="*/ 40 w 52"/>
                <a:gd name="T99" fmla="*/ 9 h 34"/>
                <a:gd name="T100" fmla="*/ 43 w 52"/>
                <a:gd name="T101" fmla="*/ 14 h 34"/>
                <a:gd name="T102" fmla="*/ 38 w 52"/>
                <a:gd name="T103" fmla="*/ 15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52" h="34">
                  <a:moveTo>
                    <a:pt x="51" y="13"/>
                  </a:moveTo>
                  <a:cubicBezTo>
                    <a:pt x="51" y="12"/>
                    <a:pt x="51" y="12"/>
                    <a:pt x="51" y="12"/>
                  </a:cubicBezTo>
                  <a:cubicBezTo>
                    <a:pt x="51" y="11"/>
                    <a:pt x="51" y="11"/>
                    <a:pt x="51" y="10"/>
                  </a:cubicBezTo>
                  <a:cubicBezTo>
                    <a:pt x="51" y="10"/>
                    <a:pt x="50" y="10"/>
                    <a:pt x="50" y="10"/>
                  </a:cubicBezTo>
                  <a:cubicBezTo>
                    <a:pt x="49" y="10"/>
                    <a:pt x="49" y="10"/>
                    <a:pt x="49" y="10"/>
                  </a:cubicBezTo>
                  <a:cubicBezTo>
                    <a:pt x="48" y="10"/>
                    <a:pt x="48" y="10"/>
                    <a:pt x="48" y="10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8" y="9"/>
                    <a:pt x="48" y="9"/>
                    <a:pt x="48" y="9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7" y="8"/>
                    <a:pt x="47" y="8"/>
                    <a:pt x="47" y="8"/>
                  </a:cubicBezTo>
                  <a:cubicBezTo>
                    <a:pt x="48" y="8"/>
                    <a:pt x="48" y="8"/>
                    <a:pt x="48" y="8"/>
                  </a:cubicBezTo>
                  <a:cubicBezTo>
                    <a:pt x="48" y="7"/>
                    <a:pt x="49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0" y="7"/>
                    <a:pt x="50" y="7"/>
                    <a:pt x="50" y="7"/>
                  </a:cubicBezTo>
                  <a:cubicBezTo>
                    <a:pt x="51" y="6"/>
                    <a:pt x="52" y="4"/>
                    <a:pt x="52" y="2"/>
                  </a:cubicBezTo>
                  <a:cubicBezTo>
                    <a:pt x="52" y="2"/>
                    <a:pt x="51" y="2"/>
                    <a:pt x="50" y="2"/>
                  </a:cubicBezTo>
                  <a:cubicBezTo>
                    <a:pt x="49" y="2"/>
                    <a:pt x="48" y="2"/>
                    <a:pt x="46" y="3"/>
                  </a:cubicBezTo>
                  <a:cubicBezTo>
                    <a:pt x="46" y="3"/>
                    <a:pt x="45" y="3"/>
                    <a:pt x="44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41" y="2"/>
                    <a:pt x="41" y="2"/>
                    <a:pt x="36" y="0"/>
                  </a:cubicBezTo>
                  <a:cubicBezTo>
                    <a:pt x="36" y="0"/>
                    <a:pt x="36" y="0"/>
                    <a:pt x="36" y="1"/>
                  </a:cubicBezTo>
                  <a:cubicBezTo>
                    <a:pt x="35" y="1"/>
                    <a:pt x="35" y="2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6" y="3"/>
                    <a:pt x="36" y="3"/>
                    <a:pt x="36" y="3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4"/>
                    <a:pt x="35" y="4"/>
                  </a:cubicBezTo>
                  <a:cubicBezTo>
                    <a:pt x="35" y="4"/>
                    <a:pt x="35" y="5"/>
                    <a:pt x="35" y="5"/>
                  </a:cubicBezTo>
                  <a:cubicBezTo>
                    <a:pt x="35" y="5"/>
                    <a:pt x="35" y="5"/>
                    <a:pt x="35" y="5"/>
                  </a:cubicBezTo>
                  <a:cubicBezTo>
                    <a:pt x="35" y="6"/>
                    <a:pt x="35" y="6"/>
                    <a:pt x="35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4" y="6"/>
                    <a:pt x="34" y="6"/>
                    <a:pt x="34" y="6"/>
                  </a:cubicBezTo>
                  <a:cubicBezTo>
                    <a:pt x="33" y="6"/>
                    <a:pt x="33" y="6"/>
                    <a:pt x="32" y="5"/>
                  </a:cubicBezTo>
                  <a:cubicBezTo>
                    <a:pt x="32" y="5"/>
                    <a:pt x="32" y="5"/>
                    <a:pt x="32" y="5"/>
                  </a:cubicBezTo>
                  <a:cubicBezTo>
                    <a:pt x="31" y="5"/>
                    <a:pt x="31" y="5"/>
                    <a:pt x="30" y="5"/>
                  </a:cubicBezTo>
                  <a:cubicBezTo>
                    <a:pt x="30" y="6"/>
                    <a:pt x="30" y="6"/>
                    <a:pt x="30" y="6"/>
                  </a:cubicBezTo>
                  <a:cubicBezTo>
                    <a:pt x="30" y="7"/>
                    <a:pt x="30" y="7"/>
                    <a:pt x="30" y="7"/>
                  </a:cubicBezTo>
                  <a:cubicBezTo>
                    <a:pt x="30" y="7"/>
                    <a:pt x="30" y="8"/>
                    <a:pt x="28" y="9"/>
                  </a:cubicBezTo>
                  <a:cubicBezTo>
                    <a:pt x="27" y="8"/>
                    <a:pt x="27" y="8"/>
                    <a:pt x="27" y="8"/>
                  </a:cubicBezTo>
                  <a:cubicBezTo>
                    <a:pt x="26" y="8"/>
                    <a:pt x="26" y="9"/>
                    <a:pt x="26" y="9"/>
                  </a:cubicBezTo>
                  <a:cubicBezTo>
                    <a:pt x="26" y="10"/>
                    <a:pt x="26" y="10"/>
                    <a:pt x="28" y="10"/>
                  </a:cubicBezTo>
                  <a:cubicBezTo>
                    <a:pt x="29" y="10"/>
                    <a:pt x="29" y="11"/>
                    <a:pt x="30" y="11"/>
                  </a:cubicBezTo>
                  <a:cubicBezTo>
                    <a:pt x="30" y="11"/>
                    <a:pt x="30" y="11"/>
                    <a:pt x="30" y="11"/>
                  </a:cubicBezTo>
                  <a:cubicBezTo>
                    <a:pt x="31" y="11"/>
                    <a:pt x="31" y="11"/>
                    <a:pt x="31" y="11"/>
                  </a:cubicBezTo>
                  <a:cubicBezTo>
                    <a:pt x="32" y="11"/>
                    <a:pt x="32" y="11"/>
                    <a:pt x="32" y="11"/>
                  </a:cubicBezTo>
                  <a:cubicBezTo>
                    <a:pt x="33" y="11"/>
                    <a:pt x="33" y="11"/>
                    <a:pt x="33" y="11"/>
                  </a:cubicBezTo>
                  <a:cubicBezTo>
                    <a:pt x="33" y="12"/>
                    <a:pt x="33" y="12"/>
                    <a:pt x="33" y="12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31" y="13"/>
                    <a:pt x="30" y="13"/>
                  </a:cubicBezTo>
                  <a:cubicBezTo>
                    <a:pt x="30" y="14"/>
                    <a:pt x="30" y="14"/>
                    <a:pt x="30" y="14"/>
                  </a:cubicBezTo>
                  <a:cubicBezTo>
                    <a:pt x="29" y="15"/>
                    <a:pt x="29" y="15"/>
                    <a:pt x="29" y="15"/>
                  </a:cubicBezTo>
                  <a:cubicBezTo>
                    <a:pt x="29" y="14"/>
                    <a:pt x="29" y="14"/>
                    <a:pt x="29" y="14"/>
                  </a:cubicBezTo>
                  <a:cubicBezTo>
                    <a:pt x="28" y="14"/>
                    <a:pt x="27" y="14"/>
                    <a:pt x="26" y="14"/>
                  </a:cubicBezTo>
                  <a:cubicBezTo>
                    <a:pt x="24" y="13"/>
                    <a:pt x="24" y="13"/>
                    <a:pt x="24" y="13"/>
                  </a:cubicBezTo>
                  <a:cubicBezTo>
                    <a:pt x="22" y="13"/>
                    <a:pt x="18" y="12"/>
                    <a:pt x="15" y="11"/>
                  </a:cubicBezTo>
                  <a:cubicBezTo>
                    <a:pt x="15" y="11"/>
                    <a:pt x="14" y="11"/>
                    <a:pt x="13" y="11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1" y="11"/>
                    <a:pt x="11" y="11"/>
                    <a:pt x="11" y="11"/>
                  </a:cubicBezTo>
                  <a:cubicBezTo>
                    <a:pt x="12" y="11"/>
                    <a:pt x="12" y="12"/>
                    <a:pt x="13" y="12"/>
                  </a:cubicBezTo>
                  <a:cubicBezTo>
                    <a:pt x="13" y="12"/>
                    <a:pt x="13" y="12"/>
                    <a:pt x="13" y="12"/>
                  </a:cubicBezTo>
                  <a:cubicBezTo>
                    <a:pt x="14" y="13"/>
                    <a:pt x="14" y="15"/>
                    <a:pt x="16" y="16"/>
                  </a:cubicBezTo>
                  <a:cubicBezTo>
                    <a:pt x="17" y="16"/>
                    <a:pt x="18" y="16"/>
                    <a:pt x="20" y="16"/>
                  </a:cubicBezTo>
                  <a:cubicBezTo>
                    <a:pt x="23" y="16"/>
                    <a:pt x="28" y="17"/>
                    <a:pt x="31" y="19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2" y="20"/>
                    <a:pt x="32" y="20"/>
                    <a:pt x="32" y="20"/>
                  </a:cubicBezTo>
                  <a:cubicBezTo>
                    <a:pt x="31" y="20"/>
                    <a:pt x="31" y="20"/>
                    <a:pt x="31" y="20"/>
                  </a:cubicBezTo>
                  <a:cubicBezTo>
                    <a:pt x="30" y="20"/>
                    <a:pt x="30" y="21"/>
                    <a:pt x="30" y="21"/>
                  </a:cubicBezTo>
                  <a:cubicBezTo>
                    <a:pt x="29" y="21"/>
                    <a:pt x="29" y="21"/>
                    <a:pt x="29" y="21"/>
                  </a:cubicBezTo>
                  <a:cubicBezTo>
                    <a:pt x="26" y="20"/>
                    <a:pt x="26" y="20"/>
                    <a:pt x="24" y="20"/>
                  </a:cubicBezTo>
                  <a:cubicBezTo>
                    <a:pt x="23" y="19"/>
                    <a:pt x="22" y="18"/>
                    <a:pt x="21" y="18"/>
                  </a:cubicBezTo>
                  <a:cubicBezTo>
                    <a:pt x="21" y="18"/>
                    <a:pt x="20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19"/>
                    <a:pt x="19" y="19"/>
                    <a:pt x="19" y="19"/>
                  </a:cubicBezTo>
                  <a:cubicBezTo>
                    <a:pt x="19" y="20"/>
                    <a:pt x="19" y="20"/>
                    <a:pt x="19" y="20"/>
                  </a:cubicBezTo>
                  <a:cubicBezTo>
                    <a:pt x="18" y="19"/>
                    <a:pt x="18" y="19"/>
                    <a:pt x="18" y="19"/>
                  </a:cubicBezTo>
                  <a:cubicBezTo>
                    <a:pt x="18" y="19"/>
                    <a:pt x="18" y="19"/>
                    <a:pt x="17" y="19"/>
                  </a:cubicBezTo>
                  <a:cubicBezTo>
                    <a:pt x="16" y="19"/>
                    <a:pt x="15" y="18"/>
                    <a:pt x="14" y="18"/>
                  </a:cubicBezTo>
                  <a:cubicBezTo>
                    <a:pt x="10" y="17"/>
                    <a:pt x="7" y="16"/>
                    <a:pt x="4" y="14"/>
                  </a:cubicBezTo>
                  <a:cubicBezTo>
                    <a:pt x="3" y="13"/>
                    <a:pt x="3" y="13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2"/>
                    <a:pt x="2" y="12"/>
                    <a:pt x="2" y="12"/>
                  </a:cubicBezTo>
                  <a:cubicBezTo>
                    <a:pt x="2" y="11"/>
                    <a:pt x="2" y="11"/>
                    <a:pt x="2" y="11"/>
                  </a:cubicBezTo>
                  <a:cubicBezTo>
                    <a:pt x="1" y="11"/>
                    <a:pt x="1" y="12"/>
                    <a:pt x="0" y="12"/>
                  </a:cubicBezTo>
                  <a:cubicBezTo>
                    <a:pt x="0" y="14"/>
                    <a:pt x="2" y="19"/>
                    <a:pt x="3" y="20"/>
                  </a:cubicBezTo>
                  <a:cubicBezTo>
                    <a:pt x="4" y="20"/>
                    <a:pt x="5" y="21"/>
                    <a:pt x="6" y="21"/>
                  </a:cubicBezTo>
                  <a:cubicBezTo>
                    <a:pt x="8" y="21"/>
                    <a:pt x="11" y="22"/>
                    <a:pt x="12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3"/>
                    <a:pt x="13" y="23"/>
                    <a:pt x="13" y="23"/>
                  </a:cubicBezTo>
                  <a:cubicBezTo>
                    <a:pt x="13" y="24"/>
                    <a:pt x="13" y="24"/>
                    <a:pt x="13" y="24"/>
                  </a:cubicBezTo>
                  <a:cubicBezTo>
                    <a:pt x="12" y="25"/>
                    <a:pt x="11" y="26"/>
                    <a:pt x="10" y="26"/>
                  </a:cubicBezTo>
                  <a:cubicBezTo>
                    <a:pt x="10" y="27"/>
                    <a:pt x="10" y="27"/>
                    <a:pt x="10" y="27"/>
                  </a:cubicBezTo>
                  <a:cubicBezTo>
                    <a:pt x="10" y="27"/>
                    <a:pt x="9" y="27"/>
                    <a:pt x="9" y="27"/>
                  </a:cubicBezTo>
                  <a:cubicBezTo>
                    <a:pt x="9" y="27"/>
                    <a:pt x="9" y="27"/>
                    <a:pt x="9" y="27"/>
                  </a:cubicBezTo>
                  <a:cubicBezTo>
                    <a:pt x="9" y="28"/>
                    <a:pt x="8" y="28"/>
                    <a:pt x="8" y="28"/>
                  </a:cubicBezTo>
                  <a:cubicBezTo>
                    <a:pt x="7" y="28"/>
                    <a:pt x="5" y="27"/>
                    <a:pt x="4" y="26"/>
                  </a:cubicBezTo>
                  <a:cubicBezTo>
                    <a:pt x="4" y="26"/>
                    <a:pt x="3" y="26"/>
                    <a:pt x="3" y="26"/>
                  </a:cubicBezTo>
                  <a:cubicBezTo>
                    <a:pt x="3" y="26"/>
                    <a:pt x="3" y="26"/>
                    <a:pt x="3" y="26"/>
                  </a:cubicBezTo>
                  <a:cubicBezTo>
                    <a:pt x="4" y="29"/>
                    <a:pt x="6" y="31"/>
                    <a:pt x="9" y="33"/>
                  </a:cubicBezTo>
                  <a:cubicBezTo>
                    <a:pt x="9" y="34"/>
                    <a:pt x="9" y="34"/>
                    <a:pt x="9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0" y="34"/>
                    <a:pt x="10" y="34"/>
                    <a:pt x="10" y="34"/>
                  </a:cubicBezTo>
                  <a:cubicBezTo>
                    <a:pt x="12" y="34"/>
                    <a:pt x="15" y="31"/>
                    <a:pt x="16" y="29"/>
                  </a:cubicBezTo>
                  <a:cubicBezTo>
                    <a:pt x="16" y="29"/>
                    <a:pt x="17" y="28"/>
                    <a:pt x="17" y="28"/>
                  </a:cubicBezTo>
                  <a:cubicBezTo>
                    <a:pt x="18" y="28"/>
                    <a:pt x="18" y="28"/>
                    <a:pt x="18" y="28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19" y="27"/>
                    <a:pt x="19" y="27"/>
                    <a:pt x="19" y="27"/>
                  </a:cubicBezTo>
                  <a:cubicBezTo>
                    <a:pt x="21" y="27"/>
                    <a:pt x="22" y="27"/>
                    <a:pt x="23" y="28"/>
                  </a:cubicBezTo>
                  <a:cubicBezTo>
                    <a:pt x="24" y="28"/>
                    <a:pt x="25" y="26"/>
                    <a:pt x="25" y="25"/>
                  </a:cubicBezTo>
                  <a:cubicBezTo>
                    <a:pt x="25" y="25"/>
                    <a:pt x="25" y="25"/>
                    <a:pt x="25" y="25"/>
                  </a:cubicBezTo>
                  <a:cubicBezTo>
                    <a:pt x="24" y="24"/>
                    <a:pt x="23" y="23"/>
                    <a:pt x="22" y="23"/>
                  </a:cubicBezTo>
                  <a:cubicBezTo>
                    <a:pt x="22" y="23"/>
                    <a:pt x="22" y="23"/>
                    <a:pt x="22" y="23"/>
                  </a:cubicBezTo>
                  <a:cubicBezTo>
                    <a:pt x="22" y="22"/>
                    <a:pt x="22" y="22"/>
                    <a:pt x="22" y="22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3" y="20"/>
                    <a:pt x="23" y="20"/>
                    <a:pt x="23" y="20"/>
                  </a:cubicBezTo>
                  <a:cubicBezTo>
                    <a:pt x="24" y="20"/>
                    <a:pt x="24" y="20"/>
                    <a:pt x="24" y="20"/>
                  </a:cubicBezTo>
                  <a:cubicBezTo>
                    <a:pt x="26" y="21"/>
                    <a:pt x="28" y="22"/>
                    <a:pt x="30" y="22"/>
                  </a:cubicBezTo>
                  <a:cubicBezTo>
                    <a:pt x="32" y="23"/>
                    <a:pt x="32" y="23"/>
                    <a:pt x="32" y="23"/>
                  </a:cubicBezTo>
                  <a:cubicBezTo>
                    <a:pt x="33" y="23"/>
                    <a:pt x="33" y="23"/>
                    <a:pt x="33" y="23"/>
                  </a:cubicBezTo>
                  <a:cubicBezTo>
                    <a:pt x="34" y="24"/>
                    <a:pt x="35" y="25"/>
                    <a:pt x="36" y="25"/>
                  </a:cubicBezTo>
                  <a:cubicBezTo>
                    <a:pt x="36" y="25"/>
                    <a:pt x="37" y="25"/>
                    <a:pt x="37" y="25"/>
                  </a:cubicBezTo>
                  <a:cubicBezTo>
                    <a:pt x="38" y="23"/>
                    <a:pt x="39" y="22"/>
                    <a:pt x="39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1"/>
                    <a:pt x="40" y="21"/>
                    <a:pt x="40" y="21"/>
                  </a:cubicBezTo>
                  <a:cubicBezTo>
                    <a:pt x="39" y="21"/>
                    <a:pt x="39" y="21"/>
                    <a:pt x="39" y="21"/>
                  </a:cubicBezTo>
                  <a:cubicBezTo>
                    <a:pt x="39" y="20"/>
                    <a:pt x="39" y="20"/>
                    <a:pt x="39" y="20"/>
                  </a:cubicBezTo>
                  <a:cubicBezTo>
                    <a:pt x="39" y="20"/>
                    <a:pt x="40" y="20"/>
                    <a:pt x="40" y="20"/>
                  </a:cubicBezTo>
                  <a:cubicBezTo>
                    <a:pt x="43" y="19"/>
                    <a:pt x="47" y="17"/>
                    <a:pt x="50" y="16"/>
                  </a:cubicBezTo>
                  <a:cubicBezTo>
                    <a:pt x="51" y="15"/>
                    <a:pt x="52" y="15"/>
                    <a:pt x="51" y="14"/>
                  </a:cubicBezTo>
                  <a:cubicBezTo>
                    <a:pt x="51" y="13"/>
                    <a:pt x="51" y="13"/>
                    <a:pt x="51" y="13"/>
                  </a:cubicBezTo>
                  <a:moveTo>
                    <a:pt x="37" y="15"/>
                  </a:moveTo>
                  <a:cubicBezTo>
                    <a:pt x="38" y="14"/>
                    <a:pt x="38" y="14"/>
                    <a:pt x="38" y="14"/>
                  </a:cubicBezTo>
                  <a:cubicBezTo>
                    <a:pt x="39" y="13"/>
                    <a:pt x="39" y="13"/>
                    <a:pt x="39" y="13"/>
                  </a:cubicBezTo>
                  <a:cubicBezTo>
                    <a:pt x="39" y="13"/>
                    <a:pt x="39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8" y="12"/>
                    <a:pt x="38" y="12"/>
                    <a:pt x="38" y="12"/>
                  </a:cubicBezTo>
                  <a:cubicBezTo>
                    <a:pt x="37" y="12"/>
                    <a:pt x="37" y="12"/>
                    <a:pt x="37" y="12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6" y="11"/>
                    <a:pt x="36" y="11"/>
                    <a:pt x="36" y="11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36" y="10"/>
                    <a:pt x="36" y="10"/>
                    <a:pt x="36" y="10"/>
                  </a:cubicBezTo>
                  <a:cubicBezTo>
                    <a:pt x="37" y="10"/>
                    <a:pt x="37" y="10"/>
                    <a:pt x="37" y="10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0" y="9"/>
                    <a:pt x="40" y="9"/>
                    <a:pt x="40" y="9"/>
                  </a:cubicBezTo>
                  <a:cubicBezTo>
                    <a:pt x="41" y="9"/>
                    <a:pt x="41" y="9"/>
                    <a:pt x="41" y="9"/>
                  </a:cubicBezTo>
                  <a:cubicBezTo>
                    <a:pt x="41" y="10"/>
                    <a:pt x="43" y="11"/>
                    <a:pt x="43" y="13"/>
                  </a:cubicBezTo>
                  <a:cubicBezTo>
                    <a:pt x="43" y="14"/>
                    <a:pt x="43" y="14"/>
                    <a:pt x="43" y="14"/>
                  </a:cubicBezTo>
                  <a:cubicBezTo>
                    <a:pt x="42" y="15"/>
                    <a:pt x="40" y="16"/>
                    <a:pt x="38" y="16"/>
                  </a:cubicBezTo>
                  <a:cubicBezTo>
                    <a:pt x="38" y="16"/>
                    <a:pt x="38" y="16"/>
                    <a:pt x="38" y="16"/>
                  </a:cubicBezTo>
                  <a:cubicBezTo>
                    <a:pt x="38" y="15"/>
                    <a:pt x="38" y="15"/>
                    <a:pt x="38" y="15"/>
                  </a:cubicBezTo>
                  <a:cubicBezTo>
                    <a:pt x="37" y="15"/>
                    <a:pt x="37" y="15"/>
                    <a:pt x="37" y="1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0" name="Freeform 138">
              <a:extLst>
                <a:ext uri="{FF2B5EF4-FFF2-40B4-BE49-F238E27FC236}">
                  <a16:creationId xmlns:a16="http://schemas.microsoft.com/office/drawing/2014/main" id="{142B2C2C-18C5-403A-B49B-991B4F131D2E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0 w 8"/>
                <a:gd name="T3" fmla="*/ 14 h 15"/>
                <a:gd name="T4" fmla="*/ 2 w 8"/>
                <a:gd name="T5" fmla="*/ 9 h 15"/>
                <a:gd name="T6" fmla="*/ 3 w 8"/>
                <a:gd name="T7" fmla="*/ 8 h 15"/>
                <a:gd name="T8" fmla="*/ 3 w 8"/>
                <a:gd name="T9" fmla="*/ 8 h 15"/>
                <a:gd name="T10" fmla="*/ 3 w 8"/>
                <a:gd name="T11" fmla="*/ 7 h 15"/>
                <a:gd name="T12" fmla="*/ 4 w 8"/>
                <a:gd name="T13" fmla="*/ 5 h 15"/>
                <a:gd name="T14" fmla="*/ 5 w 8"/>
                <a:gd name="T15" fmla="*/ 4 h 15"/>
                <a:gd name="T16" fmla="*/ 7 w 8"/>
                <a:gd name="T17" fmla="*/ 0 h 15"/>
                <a:gd name="T18" fmla="*/ 8 w 8"/>
                <a:gd name="T19" fmla="*/ 1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3 h 15"/>
                <a:gd name="T26" fmla="*/ 8 w 8"/>
                <a:gd name="T27" fmla="*/ 7 h 15"/>
                <a:gd name="T28" fmla="*/ 8 w 8"/>
                <a:gd name="T29" fmla="*/ 8 h 15"/>
                <a:gd name="T30" fmla="*/ 8 w 8"/>
                <a:gd name="T31" fmla="*/ 9 h 15"/>
                <a:gd name="T32" fmla="*/ 6 w 8"/>
                <a:gd name="T33" fmla="*/ 13 h 15"/>
                <a:gd name="T34" fmla="*/ 5 w 8"/>
                <a:gd name="T35" fmla="*/ 14 h 15"/>
                <a:gd name="T36" fmla="*/ 5 w 8"/>
                <a:gd name="T37" fmla="*/ 14 h 15"/>
                <a:gd name="T38" fmla="*/ 3 w 8"/>
                <a:gd name="T39" fmla="*/ 15 h 15"/>
                <a:gd name="T40" fmla="*/ 2 w 8"/>
                <a:gd name="T41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2" y="15"/>
                    <a:pt x="1" y="14"/>
                    <a:pt x="0" y="14"/>
                  </a:cubicBezTo>
                  <a:cubicBezTo>
                    <a:pt x="0" y="12"/>
                    <a:pt x="1" y="11"/>
                    <a:pt x="2" y="9"/>
                  </a:cubicBezTo>
                  <a:cubicBezTo>
                    <a:pt x="2" y="9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7"/>
                    <a:pt x="3" y="7"/>
                    <a:pt x="3" y="7"/>
                  </a:cubicBezTo>
                  <a:cubicBezTo>
                    <a:pt x="4" y="7"/>
                    <a:pt x="4" y="6"/>
                    <a:pt x="4" y="5"/>
                  </a:cubicBezTo>
                  <a:cubicBezTo>
                    <a:pt x="4" y="5"/>
                    <a:pt x="4" y="4"/>
                    <a:pt x="5" y="4"/>
                  </a:cubicBezTo>
                  <a:cubicBezTo>
                    <a:pt x="5" y="2"/>
                    <a:pt x="6" y="0"/>
                    <a:pt x="7" y="0"/>
                  </a:cubicBezTo>
                  <a:cubicBezTo>
                    <a:pt x="7" y="0"/>
                    <a:pt x="8" y="0"/>
                    <a:pt x="8" y="1"/>
                  </a:cubicBezTo>
                  <a:cubicBezTo>
                    <a:pt x="8" y="1"/>
                    <a:pt x="8" y="1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8" y="5"/>
                    <a:pt x="8" y="6"/>
                    <a:pt x="8" y="7"/>
                  </a:cubicBezTo>
                  <a:cubicBezTo>
                    <a:pt x="8" y="8"/>
                    <a:pt x="8" y="8"/>
                    <a:pt x="8" y="8"/>
                  </a:cubicBezTo>
                  <a:cubicBezTo>
                    <a:pt x="8" y="8"/>
                    <a:pt x="8" y="9"/>
                    <a:pt x="8" y="9"/>
                  </a:cubicBezTo>
                  <a:cubicBezTo>
                    <a:pt x="7" y="11"/>
                    <a:pt x="7" y="12"/>
                    <a:pt x="6" y="13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4" y="14"/>
                    <a:pt x="3" y="15"/>
                    <a:pt x="3" y="15"/>
                  </a:cubicBezTo>
                  <a:lnTo>
                    <a:pt x="2" y="1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1" name="Freeform 139">
              <a:extLst>
                <a:ext uri="{FF2B5EF4-FFF2-40B4-BE49-F238E27FC236}">
                  <a16:creationId xmlns:a16="http://schemas.microsoft.com/office/drawing/2014/main" id="{FEB5C345-8555-4F14-9331-547B2C4B1A85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94063" y="2940552"/>
              <a:ext cx="75630" cy="143697"/>
            </a:xfrm>
            <a:custGeom>
              <a:avLst/>
              <a:gdLst>
                <a:gd name="T0" fmla="*/ 2 w 8"/>
                <a:gd name="T1" fmla="*/ 15 h 15"/>
                <a:gd name="T2" fmla="*/ 3 w 8"/>
                <a:gd name="T3" fmla="*/ 15 h 15"/>
                <a:gd name="T4" fmla="*/ 5 w 8"/>
                <a:gd name="T5" fmla="*/ 14 h 15"/>
                <a:gd name="T6" fmla="*/ 5 w 8"/>
                <a:gd name="T7" fmla="*/ 14 h 15"/>
                <a:gd name="T8" fmla="*/ 6 w 8"/>
                <a:gd name="T9" fmla="*/ 13 h 15"/>
                <a:gd name="T10" fmla="*/ 8 w 8"/>
                <a:gd name="T11" fmla="*/ 9 h 15"/>
                <a:gd name="T12" fmla="*/ 8 w 8"/>
                <a:gd name="T13" fmla="*/ 8 h 15"/>
                <a:gd name="T14" fmla="*/ 8 w 8"/>
                <a:gd name="T15" fmla="*/ 7 h 15"/>
                <a:gd name="T16" fmla="*/ 8 w 8"/>
                <a:gd name="T17" fmla="*/ 3 h 15"/>
                <a:gd name="T18" fmla="*/ 8 w 8"/>
                <a:gd name="T19" fmla="*/ 2 h 15"/>
                <a:gd name="T20" fmla="*/ 8 w 8"/>
                <a:gd name="T21" fmla="*/ 2 h 15"/>
                <a:gd name="T22" fmla="*/ 8 w 8"/>
                <a:gd name="T23" fmla="*/ 2 h 15"/>
                <a:gd name="T24" fmla="*/ 8 w 8"/>
                <a:gd name="T25" fmla="*/ 1 h 15"/>
                <a:gd name="T26" fmla="*/ 7 w 8"/>
                <a:gd name="T27" fmla="*/ 0 h 15"/>
                <a:gd name="T28" fmla="*/ 5 w 8"/>
                <a:gd name="T29" fmla="*/ 4 h 15"/>
                <a:gd name="T30" fmla="*/ 4 w 8"/>
                <a:gd name="T31" fmla="*/ 5 h 15"/>
                <a:gd name="T32" fmla="*/ 3 w 8"/>
                <a:gd name="T33" fmla="*/ 7 h 15"/>
                <a:gd name="T34" fmla="*/ 3 w 8"/>
                <a:gd name="T35" fmla="*/ 8 h 15"/>
                <a:gd name="T36" fmla="*/ 3 w 8"/>
                <a:gd name="T37" fmla="*/ 8 h 15"/>
                <a:gd name="T38" fmla="*/ 2 w 8"/>
                <a:gd name="T39" fmla="*/ 9 h 15"/>
                <a:gd name="T40" fmla="*/ 0 w 8"/>
                <a:gd name="T41" fmla="*/ 14 h 15"/>
                <a:gd name="T42" fmla="*/ 2 w 8"/>
                <a:gd name="T43" fmla="*/ 15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8" h="15">
                  <a:moveTo>
                    <a:pt x="2" y="15"/>
                  </a:moveTo>
                  <a:cubicBezTo>
                    <a:pt x="3" y="15"/>
                    <a:pt x="3" y="15"/>
                    <a:pt x="3" y="15"/>
                  </a:cubicBezTo>
                  <a:cubicBezTo>
                    <a:pt x="3" y="15"/>
                    <a:pt x="4" y="14"/>
                    <a:pt x="5" y="14"/>
                  </a:cubicBezTo>
                  <a:cubicBezTo>
                    <a:pt x="5" y="14"/>
                    <a:pt x="5" y="14"/>
                    <a:pt x="5" y="14"/>
                  </a:cubicBezTo>
                  <a:cubicBezTo>
                    <a:pt x="6" y="13"/>
                    <a:pt x="6" y="13"/>
                    <a:pt x="6" y="13"/>
                  </a:cubicBezTo>
                  <a:cubicBezTo>
                    <a:pt x="7" y="12"/>
                    <a:pt x="7" y="10"/>
                    <a:pt x="8" y="9"/>
                  </a:cubicBezTo>
                  <a:cubicBezTo>
                    <a:pt x="8" y="9"/>
                    <a:pt x="8" y="8"/>
                    <a:pt x="8" y="8"/>
                  </a:cubicBezTo>
                  <a:cubicBezTo>
                    <a:pt x="8" y="7"/>
                    <a:pt x="8" y="7"/>
                    <a:pt x="8" y="7"/>
                  </a:cubicBezTo>
                  <a:cubicBezTo>
                    <a:pt x="8" y="6"/>
                    <a:pt x="8" y="5"/>
                    <a:pt x="8" y="3"/>
                  </a:cubicBezTo>
                  <a:cubicBezTo>
                    <a:pt x="8" y="3"/>
                    <a:pt x="8" y="3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8" y="0"/>
                    <a:pt x="7" y="0"/>
                    <a:pt x="7" y="0"/>
                  </a:cubicBezTo>
                  <a:cubicBezTo>
                    <a:pt x="6" y="0"/>
                    <a:pt x="5" y="2"/>
                    <a:pt x="5" y="4"/>
                  </a:cubicBezTo>
                  <a:cubicBezTo>
                    <a:pt x="5" y="4"/>
                    <a:pt x="4" y="5"/>
                    <a:pt x="4" y="5"/>
                  </a:cubicBezTo>
                  <a:cubicBezTo>
                    <a:pt x="4" y="6"/>
                    <a:pt x="4" y="7"/>
                    <a:pt x="3" y="7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8"/>
                    <a:pt x="2" y="9"/>
                    <a:pt x="2" y="9"/>
                  </a:cubicBezTo>
                  <a:cubicBezTo>
                    <a:pt x="1" y="11"/>
                    <a:pt x="0" y="12"/>
                    <a:pt x="0" y="14"/>
                  </a:cubicBezTo>
                  <a:cubicBezTo>
                    <a:pt x="1" y="14"/>
                    <a:pt x="2" y="15"/>
                    <a:pt x="2" y="15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2" name="Freeform 140">
              <a:extLst>
                <a:ext uri="{FF2B5EF4-FFF2-40B4-BE49-F238E27FC236}">
                  <a16:creationId xmlns:a16="http://schemas.microsoft.com/office/drawing/2014/main" id="{9F7452C2-8B11-4BFA-AC07-2FCA0BC4A471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1 w 6"/>
                <a:gd name="T3" fmla="*/ 6 h 7"/>
                <a:gd name="T4" fmla="*/ 5 w 6"/>
                <a:gd name="T5" fmla="*/ 0 h 7"/>
                <a:gd name="T6" fmla="*/ 6 w 6"/>
                <a:gd name="T7" fmla="*/ 1 h 7"/>
                <a:gd name="T8" fmla="*/ 5 w 6"/>
                <a:gd name="T9" fmla="*/ 5 h 7"/>
                <a:gd name="T10" fmla="*/ 3 w 6"/>
                <a:gd name="T11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2" y="6"/>
                    <a:pt x="1" y="6"/>
                  </a:cubicBezTo>
                  <a:cubicBezTo>
                    <a:pt x="0" y="3"/>
                    <a:pt x="4" y="0"/>
                    <a:pt x="5" y="0"/>
                  </a:cubicBezTo>
                  <a:cubicBezTo>
                    <a:pt x="5" y="0"/>
                    <a:pt x="6" y="1"/>
                    <a:pt x="6" y="1"/>
                  </a:cubicBezTo>
                  <a:cubicBezTo>
                    <a:pt x="6" y="2"/>
                    <a:pt x="6" y="4"/>
                    <a:pt x="5" y="5"/>
                  </a:cubicBezTo>
                  <a:cubicBezTo>
                    <a:pt x="4" y="6"/>
                    <a:pt x="3" y="7"/>
                    <a:pt x="3" y="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  <p:sp>
          <p:nvSpPr>
            <p:cNvPr id="43" name="Freeform 141">
              <a:extLst>
                <a:ext uri="{FF2B5EF4-FFF2-40B4-BE49-F238E27FC236}">
                  <a16:creationId xmlns:a16="http://schemas.microsoft.com/office/drawing/2014/main" id="{3F856165-DA70-4184-B7B4-1DA197AB4E93}"/>
                </a:ext>
              </a:extLst>
            </p:cNvPr>
            <p:cNvSpPr>
              <a:spLocks/>
            </p:cNvSpPr>
            <p:nvPr userDrawn="1"/>
          </p:nvSpPr>
          <p:spPr bwMode="auto">
            <a:xfrm>
              <a:off x="6118433" y="2993493"/>
              <a:ext cx="52941" cy="68067"/>
            </a:xfrm>
            <a:custGeom>
              <a:avLst/>
              <a:gdLst>
                <a:gd name="T0" fmla="*/ 3 w 6"/>
                <a:gd name="T1" fmla="*/ 7 h 7"/>
                <a:gd name="T2" fmla="*/ 3 w 6"/>
                <a:gd name="T3" fmla="*/ 7 h 7"/>
                <a:gd name="T4" fmla="*/ 5 w 6"/>
                <a:gd name="T5" fmla="*/ 5 h 7"/>
                <a:gd name="T6" fmla="*/ 6 w 6"/>
                <a:gd name="T7" fmla="*/ 1 h 7"/>
                <a:gd name="T8" fmla="*/ 5 w 6"/>
                <a:gd name="T9" fmla="*/ 0 h 7"/>
                <a:gd name="T10" fmla="*/ 1 w 6"/>
                <a:gd name="T11" fmla="*/ 6 h 7"/>
                <a:gd name="T12" fmla="*/ 3 w 6"/>
                <a:gd name="T13" fmla="*/ 7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" h="7">
                  <a:moveTo>
                    <a:pt x="3" y="7"/>
                  </a:moveTo>
                  <a:cubicBezTo>
                    <a:pt x="3" y="7"/>
                    <a:pt x="3" y="7"/>
                    <a:pt x="3" y="7"/>
                  </a:cubicBezTo>
                  <a:cubicBezTo>
                    <a:pt x="3" y="7"/>
                    <a:pt x="4" y="6"/>
                    <a:pt x="5" y="5"/>
                  </a:cubicBezTo>
                  <a:cubicBezTo>
                    <a:pt x="6" y="4"/>
                    <a:pt x="6" y="2"/>
                    <a:pt x="6" y="1"/>
                  </a:cubicBezTo>
                  <a:cubicBezTo>
                    <a:pt x="6" y="1"/>
                    <a:pt x="5" y="0"/>
                    <a:pt x="5" y="0"/>
                  </a:cubicBezTo>
                  <a:cubicBezTo>
                    <a:pt x="4" y="0"/>
                    <a:pt x="0" y="3"/>
                    <a:pt x="1" y="6"/>
                  </a:cubicBezTo>
                  <a:cubicBezTo>
                    <a:pt x="2" y="6"/>
                    <a:pt x="3" y="7"/>
                    <a:pt x="3" y="7"/>
                  </a:cubicBezTo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lnSpc>
                  <a:spcPct val="120000"/>
                </a:lnSpc>
                <a:spcAft>
                  <a:spcPts val="100"/>
                </a:spcAft>
              </a:pPr>
              <a:endParaRPr lang="zh-CN" altLang="en-US"/>
            </a:p>
          </p:txBody>
        </p:sp>
      </p:grpSp>
      <p:sp>
        <p:nvSpPr>
          <p:cNvPr id="53" name="Freeform 608">
            <a:extLst>
              <a:ext uri="{FF2B5EF4-FFF2-40B4-BE49-F238E27FC236}">
                <a16:creationId xmlns:a16="http://schemas.microsoft.com/office/drawing/2014/main" id="{E8592A08-0625-4690-B49C-649721B1E9A5}"/>
              </a:ext>
            </a:extLst>
          </p:cNvPr>
          <p:cNvSpPr>
            <a:spLocks/>
          </p:cNvSpPr>
          <p:nvPr/>
        </p:nvSpPr>
        <p:spPr bwMode="auto">
          <a:xfrm>
            <a:off x="8967788" y="3387725"/>
            <a:ext cx="6350" cy="11113"/>
          </a:xfrm>
          <a:custGeom>
            <a:avLst/>
            <a:gdLst>
              <a:gd name="T0" fmla="*/ 3 w 5"/>
              <a:gd name="T1" fmla="*/ 7 h 7"/>
              <a:gd name="T2" fmla="*/ 0 w 5"/>
              <a:gd name="T3" fmla="*/ 5 h 7"/>
              <a:gd name="T4" fmla="*/ 2 w 5"/>
              <a:gd name="T5" fmla="*/ 0 h 7"/>
              <a:gd name="T6" fmla="*/ 5 w 5"/>
              <a:gd name="T7" fmla="*/ 2 h 7"/>
              <a:gd name="T8" fmla="*/ 3 w 5"/>
              <a:gd name="T9" fmla="*/ 7 h 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5" h="7">
                <a:moveTo>
                  <a:pt x="3" y="7"/>
                </a:moveTo>
                <a:cubicBezTo>
                  <a:pt x="2" y="6"/>
                  <a:pt x="0" y="5"/>
                  <a:pt x="0" y="5"/>
                </a:cubicBezTo>
                <a:cubicBezTo>
                  <a:pt x="1" y="3"/>
                  <a:pt x="1" y="2"/>
                  <a:pt x="2" y="0"/>
                </a:cubicBezTo>
                <a:cubicBezTo>
                  <a:pt x="3" y="1"/>
                  <a:pt x="5" y="2"/>
                  <a:pt x="5" y="2"/>
                </a:cubicBezTo>
                <a:cubicBezTo>
                  <a:pt x="4" y="4"/>
                  <a:pt x="4" y="5"/>
                  <a:pt x="3" y="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4" name="Freeform 609">
            <a:extLst>
              <a:ext uri="{FF2B5EF4-FFF2-40B4-BE49-F238E27FC236}">
                <a16:creationId xmlns:a16="http://schemas.microsoft.com/office/drawing/2014/main" id="{233AD4EA-8A78-478D-86F1-06604B696120}"/>
              </a:ext>
            </a:extLst>
          </p:cNvPr>
          <p:cNvSpPr>
            <a:spLocks/>
          </p:cNvSpPr>
          <p:nvPr/>
        </p:nvSpPr>
        <p:spPr bwMode="auto">
          <a:xfrm>
            <a:off x="4292601" y="3773488"/>
            <a:ext cx="11113" cy="19050"/>
          </a:xfrm>
          <a:custGeom>
            <a:avLst/>
            <a:gdLst>
              <a:gd name="T0" fmla="*/ 7 w 8"/>
              <a:gd name="T1" fmla="*/ 0 h 13"/>
              <a:gd name="T2" fmla="*/ 8 w 8"/>
              <a:gd name="T3" fmla="*/ 2 h 13"/>
              <a:gd name="T4" fmla="*/ 5 w 8"/>
              <a:gd name="T5" fmla="*/ 13 h 13"/>
              <a:gd name="T6" fmla="*/ 0 w 8"/>
              <a:gd name="T7" fmla="*/ 10 h 13"/>
              <a:gd name="T8" fmla="*/ 7 w 8"/>
              <a:gd name="T9" fmla="*/ 1 h 13"/>
              <a:gd name="T10" fmla="*/ 7 w 8"/>
              <a:gd name="T11" fmla="*/ 0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8" h="13">
                <a:moveTo>
                  <a:pt x="7" y="0"/>
                </a:moveTo>
                <a:cubicBezTo>
                  <a:pt x="7" y="1"/>
                  <a:pt x="8" y="1"/>
                  <a:pt x="8" y="2"/>
                </a:cubicBezTo>
                <a:cubicBezTo>
                  <a:pt x="7" y="5"/>
                  <a:pt x="6" y="9"/>
                  <a:pt x="5" y="13"/>
                </a:cubicBezTo>
                <a:cubicBezTo>
                  <a:pt x="3" y="12"/>
                  <a:pt x="2" y="11"/>
                  <a:pt x="0" y="10"/>
                </a:cubicBezTo>
                <a:cubicBezTo>
                  <a:pt x="3" y="7"/>
                  <a:pt x="5" y="4"/>
                  <a:pt x="7" y="1"/>
                </a:cubicBezTo>
                <a:cubicBezTo>
                  <a:pt x="7" y="1"/>
                  <a:pt x="7" y="0"/>
                  <a:pt x="7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5" name="Freeform 610">
            <a:extLst>
              <a:ext uri="{FF2B5EF4-FFF2-40B4-BE49-F238E27FC236}">
                <a16:creationId xmlns:a16="http://schemas.microsoft.com/office/drawing/2014/main" id="{CE22AB76-C1ED-49FD-85D8-D74AAF5135E3}"/>
              </a:ext>
            </a:extLst>
          </p:cNvPr>
          <p:cNvSpPr>
            <a:spLocks/>
          </p:cNvSpPr>
          <p:nvPr/>
        </p:nvSpPr>
        <p:spPr bwMode="auto">
          <a:xfrm>
            <a:off x="8983663" y="3309938"/>
            <a:ext cx="4763" cy="4763"/>
          </a:xfrm>
          <a:custGeom>
            <a:avLst/>
            <a:gdLst>
              <a:gd name="T0" fmla="*/ 1 w 4"/>
              <a:gd name="T1" fmla="*/ 3 h 3"/>
              <a:gd name="T2" fmla="*/ 0 w 4"/>
              <a:gd name="T3" fmla="*/ 1 h 3"/>
              <a:gd name="T4" fmla="*/ 2 w 4"/>
              <a:gd name="T5" fmla="*/ 0 h 3"/>
              <a:gd name="T6" fmla="*/ 4 w 4"/>
              <a:gd name="T7" fmla="*/ 2 h 3"/>
              <a:gd name="T8" fmla="*/ 1 w 4"/>
              <a:gd name="T9" fmla="*/ 3 h 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" h="3">
                <a:moveTo>
                  <a:pt x="1" y="3"/>
                </a:moveTo>
                <a:cubicBezTo>
                  <a:pt x="1" y="2"/>
                  <a:pt x="1" y="1"/>
                  <a:pt x="0" y="1"/>
                </a:cubicBezTo>
                <a:cubicBezTo>
                  <a:pt x="0" y="0"/>
                  <a:pt x="1" y="0"/>
                  <a:pt x="2" y="0"/>
                </a:cubicBezTo>
                <a:cubicBezTo>
                  <a:pt x="3" y="0"/>
                  <a:pt x="3" y="1"/>
                  <a:pt x="4" y="2"/>
                </a:cubicBezTo>
                <a:cubicBezTo>
                  <a:pt x="3" y="2"/>
                  <a:pt x="2" y="3"/>
                  <a:pt x="1" y="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6" name="Freeform 611">
            <a:extLst>
              <a:ext uri="{FF2B5EF4-FFF2-40B4-BE49-F238E27FC236}">
                <a16:creationId xmlns:a16="http://schemas.microsoft.com/office/drawing/2014/main" id="{400F628A-D5B0-4B9B-A81D-90C0AB1B3F66}"/>
              </a:ext>
            </a:extLst>
          </p:cNvPr>
          <p:cNvSpPr>
            <a:spLocks/>
          </p:cNvSpPr>
          <p:nvPr/>
        </p:nvSpPr>
        <p:spPr bwMode="auto">
          <a:xfrm>
            <a:off x="3140076" y="3267075"/>
            <a:ext cx="19050" cy="17463"/>
          </a:xfrm>
          <a:custGeom>
            <a:avLst/>
            <a:gdLst>
              <a:gd name="T0" fmla="*/ 13 w 13"/>
              <a:gd name="T1" fmla="*/ 0 h 12"/>
              <a:gd name="T2" fmla="*/ 0 w 13"/>
              <a:gd name="T3" fmla="*/ 11 h 12"/>
              <a:gd name="T4" fmla="*/ 13 w 13"/>
              <a:gd name="T5" fmla="*/ 0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3" h="12">
                <a:moveTo>
                  <a:pt x="13" y="0"/>
                </a:moveTo>
                <a:cubicBezTo>
                  <a:pt x="11" y="10"/>
                  <a:pt x="8" y="12"/>
                  <a:pt x="0" y="11"/>
                </a:cubicBezTo>
                <a:cubicBezTo>
                  <a:pt x="4" y="7"/>
                  <a:pt x="7" y="5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7" name="Freeform 612">
            <a:extLst>
              <a:ext uri="{FF2B5EF4-FFF2-40B4-BE49-F238E27FC236}">
                <a16:creationId xmlns:a16="http://schemas.microsoft.com/office/drawing/2014/main" id="{D6ED4CAF-80FB-46B5-97DC-5E551A4363EE}"/>
              </a:ext>
            </a:extLst>
          </p:cNvPr>
          <p:cNvSpPr>
            <a:spLocks/>
          </p:cNvSpPr>
          <p:nvPr/>
        </p:nvSpPr>
        <p:spPr bwMode="auto">
          <a:xfrm>
            <a:off x="4062413" y="3241675"/>
            <a:ext cx="7938" cy="14288"/>
          </a:xfrm>
          <a:custGeom>
            <a:avLst/>
            <a:gdLst>
              <a:gd name="T0" fmla="*/ 2 w 6"/>
              <a:gd name="T1" fmla="*/ 0 h 10"/>
              <a:gd name="T2" fmla="*/ 6 w 6"/>
              <a:gd name="T3" fmla="*/ 9 h 10"/>
              <a:gd name="T4" fmla="*/ 4 w 6"/>
              <a:gd name="T5" fmla="*/ 10 h 10"/>
              <a:gd name="T6" fmla="*/ 0 w 6"/>
              <a:gd name="T7" fmla="*/ 1 h 10"/>
              <a:gd name="T8" fmla="*/ 2 w 6"/>
              <a:gd name="T9" fmla="*/ 0 h 1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" h="10">
                <a:moveTo>
                  <a:pt x="2" y="0"/>
                </a:moveTo>
                <a:cubicBezTo>
                  <a:pt x="4" y="3"/>
                  <a:pt x="5" y="6"/>
                  <a:pt x="6" y="9"/>
                </a:cubicBezTo>
                <a:cubicBezTo>
                  <a:pt x="6" y="9"/>
                  <a:pt x="5" y="9"/>
                  <a:pt x="4" y="10"/>
                </a:cubicBezTo>
                <a:cubicBezTo>
                  <a:pt x="3" y="7"/>
                  <a:pt x="1" y="4"/>
                  <a:pt x="0" y="1"/>
                </a:cubicBezTo>
                <a:cubicBezTo>
                  <a:pt x="1" y="1"/>
                  <a:pt x="2" y="0"/>
                  <a:pt x="2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8" name="Freeform 613">
            <a:extLst>
              <a:ext uri="{FF2B5EF4-FFF2-40B4-BE49-F238E27FC236}">
                <a16:creationId xmlns:a16="http://schemas.microsoft.com/office/drawing/2014/main" id="{79B3AF7E-5C9E-4934-B5A2-A7B0C2F5F2B6}"/>
              </a:ext>
            </a:extLst>
          </p:cNvPr>
          <p:cNvSpPr>
            <a:spLocks/>
          </p:cNvSpPr>
          <p:nvPr/>
        </p:nvSpPr>
        <p:spPr bwMode="auto">
          <a:xfrm>
            <a:off x="6453188" y="3711575"/>
            <a:ext cx="12700" cy="19050"/>
          </a:xfrm>
          <a:custGeom>
            <a:avLst/>
            <a:gdLst>
              <a:gd name="T0" fmla="*/ 5 w 8"/>
              <a:gd name="T1" fmla="*/ 13 h 13"/>
              <a:gd name="T2" fmla="*/ 1 w 8"/>
              <a:gd name="T3" fmla="*/ 5 h 13"/>
              <a:gd name="T4" fmla="*/ 3 w 8"/>
              <a:gd name="T5" fmla="*/ 0 h 13"/>
              <a:gd name="T6" fmla="*/ 8 w 8"/>
              <a:gd name="T7" fmla="*/ 4 h 13"/>
              <a:gd name="T8" fmla="*/ 5 w 8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8" h="13">
                <a:moveTo>
                  <a:pt x="5" y="13"/>
                </a:moveTo>
                <a:cubicBezTo>
                  <a:pt x="2" y="9"/>
                  <a:pt x="1" y="7"/>
                  <a:pt x="1" y="5"/>
                </a:cubicBezTo>
                <a:cubicBezTo>
                  <a:pt x="0" y="4"/>
                  <a:pt x="2" y="2"/>
                  <a:pt x="3" y="0"/>
                </a:cubicBezTo>
                <a:cubicBezTo>
                  <a:pt x="5" y="2"/>
                  <a:pt x="7" y="3"/>
                  <a:pt x="8" y="4"/>
                </a:cubicBezTo>
                <a:cubicBezTo>
                  <a:pt x="8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59" name="Freeform 614">
            <a:extLst>
              <a:ext uri="{FF2B5EF4-FFF2-40B4-BE49-F238E27FC236}">
                <a16:creationId xmlns:a16="http://schemas.microsoft.com/office/drawing/2014/main" id="{24605040-C053-40F8-A378-D309F790B92B}"/>
              </a:ext>
            </a:extLst>
          </p:cNvPr>
          <p:cNvSpPr>
            <a:spLocks/>
          </p:cNvSpPr>
          <p:nvPr/>
        </p:nvSpPr>
        <p:spPr bwMode="auto">
          <a:xfrm>
            <a:off x="6361113" y="3698875"/>
            <a:ext cx="12700" cy="19050"/>
          </a:xfrm>
          <a:custGeom>
            <a:avLst/>
            <a:gdLst>
              <a:gd name="T0" fmla="*/ 5 w 9"/>
              <a:gd name="T1" fmla="*/ 13 h 13"/>
              <a:gd name="T2" fmla="*/ 1 w 9"/>
              <a:gd name="T3" fmla="*/ 6 h 13"/>
              <a:gd name="T4" fmla="*/ 4 w 9"/>
              <a:gd name="T5" fmla="*/ 0 h 13"/>
              <a:gd name="T6" fmla="*/ 8 w 9"/>
              <a:gd name="T7" fmla="*/ 4 h 13"/>
              <a:gd name="T8" fmla="*/ 5 w 9"/>
              <a:gd name="T9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13">
                <a:moveTo>
                  <a:pt x="5" y="13"/>
                </a:moveTo>
                <a:cubicBezTo>
                  <a:pt x="3" y="9"/>
                  <a:pt x="1" y="7"/>
                  <a:pt x="1" y="6"/>
                </a:cubicBezTo>
                <a:cubicBezTo>
                  <a:pt x="0" y="4"/>
                  <a:pt x="2" y="2"/>
                  <a:pt x="4" y="0"/>
                </a:cubicBezTo>
                <a:cubicBezTo>
                  <a:pt x="5" y="1"/>
                  <a:pt x="8" y="2"/>
                  <a:pt x="8" y="4"/>
                </a:cubicBezTo>
                <a:cubicBezTo>
                  <a:pt x="9" y="6"/>
                  <a:pt x="7" y="8"/>
                  <a:pt x="5" y="13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0" name="Freeform 615">
            <a:extLst>
              <a:ext uri="{FF2B5EF4-FFF2-40B4-BE49-F238E27FC236}">
                <a16:creationId xmlns:a16="http://schemas.microsoft.com/office/drawing/2014/main" id="{1DF03CCA-CECB-4A23-9D0E-70E6BF8A90ED}"/>
              </a:ext>
            </a:extLst>
          </p:cNvPr>
          <p:cNvSpPr>
            <a:spLocks/>
          </p:cNvSpPr>
          <p:nvPr/>
        </p:nvSpPr>
        <p:spPr bwMode="auto">
          <a:xfrm>
            <a:off x="4341813" y="3746500"/>
            <a:ext cx="17463" cy="17463"/>
          </a:xfrm>
          <a:custGeom>
            <a:avLst/>
            <a:gdLst>
              <a:gd name="T0" fmla="*/ 9 w 13"/>
              <a:gd name="T1" fmla="*/ 12 h 12"/>
              <a:gd name="T2" fmla="*/ 0 w 13"/>
              <a:gd name="T3" fmla="*/ 1 h 12"/>
              <a:gd name="T4" fmla="*/ 8 w 13"/>
              <a:gd name="T5" fmla="*/ 12 h 12"/>
              <a:gd name="T6" fmla="*/ 9 w 13"/>
              <a:gd name="T7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2">
                <a:moveTo>
                  <a:pt x="9" y="12"/>
                </a:moveTo>
                <a:cubicBezTo>
                  <a:pt x="6" y="9"/>
                  <a:pt x="4" y="5"/>
                  <a:pt x="0" y="1"/>
                </a:cubicBezTo>
                <a:cubicBezTo>
                  <a:pt x="13" y="0"/>
                  <a:pt x="5" y="9"/>
                  <a:pt x="8" y="12"/>
                </a:cubicBezTo>
                <a:cubicBezTo>
                  <a:pt x="9" y="12"/>
                  <a:pt x="9" y="12"/>
                  <a:pt x="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1" name="Freeform 616">
            <a:extLst>
              <a:ext uri="{FF2B5EF4-FFF2-40B4-BE49-F238E27FC236}">
                <a16:creationId xmlns:a16="http://schemas.microsoft.com/office/drawing/2014/main" id="{262878C8-B267-4C7B-A0A6-285B11844971}"/>
              </a:ext>
            </a:extLst>
          </p:cNvPr>
          <p:cNvSpPr>
            <a:spLocks/>
          </p:cNvSpPr>
          <p:nvPr/>
        </p:nvSpPr>
        <p:spPr bwMode="auto">
          <a:xfrm>
            <a:off x="5246688" y="3829050"/>
            <a:ext cx="485775" cy="47625"/>
          </a:xfrm>
          <a:custGeom>
            <a:avLst/>
            <a:gdLst>
              <a:gd name="T0" fmla="*/ 94 w 337"/>
              <a:gd name="T1" fmla="*/ 25 h 33"/>
              <a:gd name="T2" fmla="*/ 53 w 337"/>
              <a:gd name="T3" fmla="*/ 22 h 33"/>
              <a:gd name="T4" fmla="*/ 0 w 337"/>
              <a:gd name="T5" fmla="*/ 16 h 33"/>
              <a:gd name="T6" fmla="*/ 161 w 337"/>
              <a:gd name="T7" fmla="*/ 15 h 33"/>
              <a:gd name="T8" fmla="*/ 22 w 337"/>
              <a:gd name="T9" fmla="*/ 9 h 33"/>
              <a:gd name="T10" fmla="*/ 22 w 337"/>
              <a:gd name="T11" fmla="*/ 4 h 33"/>
              <a:gd name="T12" fmla="*/ 48 w 337"/>
              <a:gd name="T13" fmla="*/ 2 h 33"/>
              <a:gd name="T14" fmla="*/ 113 w 337"/>
              <a:gd name="T15" fmla="*/ 6 h 33"/>
              <a:gd name="T16" fmla="*/ 287 w 337"/>
              <a:gd name="T17" fmla="*/ 13 h 33"/>
              <a:gd name="T18" fmla="*/ 336 w 337"/>
              <a:gd name="T19" fmla="*/ 13 h 33"/>
              <a:gd name="T20" fmla="*/ 325 w 337"/>
              <a:gd name="T21" fmla="*/ 22 h 33"/>
              <a:gd name="T22" fmla="*/ 250 w 337"/>
              <a:gd name="T23" fmla="*/ 18 h 33"/>
              <a:gd name="T24" fmla="*/ 181 w 337"/>
              <a:gd name="T25" fmla="*/ 20 h 33"/>
              <a:gd name="T26" fmla="*/ 334 w 337"/>
              <a:gd name="T27" fmla="*/ 26 h 33"/>
              <a:gd name="T28" fmla="*/ 335 w 337"/>
              <a:gd name="T29" fmla="*/ 31 h 33"/>
              <a:gd name="T30" fmla="*/ 324 w 337"/>
              <a:gd name="T31" fmla="*/ 33 h 33"/>
              <a:gd name="T32" fmla="*/ 173 w 337"/>
              <a:gd name="T33" fmla="*/ 27 h 33"/>
              <a:gd name="T34" fmla="*/ 94 w 337"/>
              <a:gd name="T35" fmla="*/ 25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</a:cxnLst>
            <a:rect l="0" t="0" r="r" b="b"/>
            <a:pathLst>
              <a:path w="337" h="33">
                <a:moveTo>
                  <a:pt x="94" y="25"/>
                </a:moveTo>
                <a:cubicBezTo>
                  <a:pt x="80" y="24"/>
                  <a:pt x="67" y="23"/>
                  <a:pt x="53" y="22"/>
                </a:cubicBezTo>
                <a:cubicBezTo>
                  <a:pt x="35" y="20"/>
                  <a:pt x="18" y="20"/>
                  <a:pt x="0" y="16"/>
                </a:cubicBezTo>
                <a:cubicBezTo>
                  <a:pt x="54" y="12"/>
                  <a:pt x="108" y="20"/>
                  <a:pt x="161" y="15"/>
                </a:cubicBezTo>
                <a:cubicBezTo>
                  <a:pt x="115" y="13"/>
                  <a:pt x="69" y="11"/>
                  <a:pt x="22" y="9"/>
                </a:cubicBezTo>
                <a:cubicBezTo>
                  <a:pt x="22" y="8"/>
                  <a:pt x="22" y="6"/>
                  <a:pt x="22" y="4"/>
                </a:cubicBezTo>
                <a:cubicBezTo>
                  <a:pt x="30" y="0"/>
                  <a:pt x="40" y="2"/>
                  <a:pt x="48" y="2"/>
                </a:cubicBezTo>
                <a:cubicBezTo>
                  <a:pt x="70" y="3"/>
                  <a:pt x="91" y="5"/>
                  <a:pt x="113" y="6"/>
                </a:cubicBezTo>
                <a:cubicBezTo>
                  <a:pt x="171" y="8"/>
                  <a:pt x="229" y="11"/>
                  <a:pt x="287" y="13"/>
                </a:cubicBezTo>
                <a:cubicBezTo>
                  <a:pt x="303" y="14"/>
                  <a:pt x="320" y="13"/>
                  <a:pt x="336" y="13"/>
                </a:cubicBezTo>
                <a:cubicBezTo>
                  <a:pt x="337" y="22"/>
                  <a:pt x="330" y="22"/>
                  <a:pt x="325" y="22"/>
                </a:cubicBezTo>
                <a:cubicBezTo>
                  <a:pt x="300" y="21"/>
                  <a:pt x="275" y="19"/>
                  <a:pt x="250" y="18"/>
                </a:cubicBezTo>
                <a:cubicBezTo>
                  <a:pt x="227" y="18"/>
                  <a:pt x="204" y="18"/>
                  <a:pt x="181" y="20"/>
                </a:cubicBezTo>
                <a:cubicBezTo>
                  <a:pt x="232" y="22"/>
                  <a:pt x="283" y="24"/>
                  <a:pt x="334" y="26"/>
                </a:cubicBezTo>
                <a:cubicBezTo>
                  <a:pt x="334" y="28"/>
                  <a:pt x="335" y="30"/>
                  <a:pt x="335" y="31"/>
                </a:cubicBezTo>
                <a:cubicBezTo>
                  <a:pt x="331" y="32"/>
                  <a:pt x="327" y="33"/>
                  <a:pt x="324" y="33"/>
                </a:cubicBezTo>
                <a:cubicBezTo>
                  <a:pt x="273" y="31"/>
                  <a:pt x="223" y="28"/>
                  <a:pt x="173" y="27"/>
                </a:cubicBezTo>
                <a:cubicBezTo>
                  <a:pt x="146" y="26"/>
                  <a:pt x="120" y="26"/>
                  <a:pt x="94" y="2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2" name="Freeform 617">
            <a:extLst>
              <a:ext uri="{FF2B5EF4-FFF2-40B4-BE49-F238E27FC236}">
                <a16:creationId xmlns:a16="http://schemas.microsoft.com/office/drawing/2014/main" id="{02B71B3D-96FE-4E38-B77A-084CC794E9E4}"/>
              </a:ext>
            </a:extLst>
          </p:cNvPr>
          <p:cNvSpPr>
            <a:spLocks/>
          </p:cNvSpPr>
          <p:nvPr/>
        </p:nvSpPr>
        <p:spPr bwMode="auto">
          <a:xfrm>
            <a:off x="8194676" y="3914775"/>
            <a:ext cx="26988" cy="130175"/>
          </a:xfrm>
          <a:custGeom>
            <a:avLst/>
            <a:gdLst>
              <a:gd name="T0" fmla="*/ 18 w 18"/>
              <a:gd name="T1" fmla="*/ 86 h 90"/>
              <a:gd name="T2" fmla="*/ 0 w 18"/>
              <a:gd name="T3" fmla="*/ 78 h 90"/>
              <a:gd name="T4" fmla="*/ 0 w 18"/>
              <a:gd name="T5" fmla="*/ 11 h 90"/>
              <a:gd name="T6" fmla="*/ 9 w 18"/>
              <a:gd name="T7" fmla="*/ 1 h 90"/>
              <a:gd name="T8" fmla="*/ 18 w 18"/>
              <a:gd name="T9" fmla="*/ 12 h 90"/>
              <a:gd name="T10" fmla="*/ 18 w 18"/>
              <a:gd name="T11" fmla="*/ 86 h 9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</a:cxnLst>
            <a:rect l="0" t="0" r="r" b="b"/>
            <a:pathLst>
              <a:path w="18" h="90">
                <a:moveTo>
                  <a:pt x="18" y="86"/>
                </a:moveTo>
                <a:cubicBezTo>
                  <a:pt x="7" y="90"/>
                  <a:pt x="0" y="89"/>
                  <a:pt x="0" y="78"/>
                </a:cubicBezTo>
                <a:cubicBezTo>
                  <a:pt x="0" y="55"/>
                  <a:pt x="0" y="33"/>
                  <a:pt x="0" y="11"/>
                </a:cubicBezTo>
                <a:cubicBezTo>
                  <a:pt x="0" y="6"/>
                  <a:pt x="2" y="1"/>
                  <a:pt x="9" y="1"/>
                </a:cubicBezTo>
                <a:cubicBezTo>
                  <a:pt x="17" y="0"/>
                  <a:pt x="18" y="5"/>
                  <a:pt x="18" y="12"/>
                </a:cubicBezTo>
                <a:cubicBezTo>
                  <a:pt x="18" y="36"/>
                  <a:pt x="18" y="61"/>
                  <a:pt x="18" y="86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3" name="Freeform 618">
            <a:extLst>
              <a:ext uri="{FF2B5EF4-FFF2-40B4-BE49-F238E27FC236}">
                <a16:creationId xmlns:a16="http://schemas.microsoft.com/office/drawing/2014/main" id="{E660B27B-6044-4B64-B1A7-BCB65E7A8DC9}"/>
              </a:ext>
            </a:extLst>
          </p:cNvPr>
          <p:cNvSpPr>
            <a:spLocks/>
          </p:cNvSpPr>
          <p:nvPr/>
        </p:nvSpPr>
        <p:spPr bwMode="auto">
          <a:xfrm>
            <a:off x="10375901" y="3824288"/>
            <a:ext cx="23813" cy="25400"/>
          </a:xfrm>
          <a:custGeom>
            <a:avLst/>
            <a:gdLst>
              <a:gd name="T0" fmla="*/ 5 w 17"/>
              <a:gd name="T1" fmla="*/ 17 h 17"/>
              <a:gd name="T2" fmla="*/ 11 w 17"/>
              <a:gd name="T3" fmla="*/ 0 h 17"/>
              <a:gd name="T4" fmla="*/ 4 w 17"/>
              <a:gd name="T5" fmla="*/ 16 h 17"/>
              <a:gd name="T6" fmla="*/ 5 w 17"/>
              <a:gd name="T7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7" h="17">
                <a:moveTo>
                  <a:pt x="5" y="17"/>
                </a:moveTo>
                <a:cubicBezTo>
                  <a:pt x="1" y="9"/>
                  <a:pt x="0" y="2"/>
                  <a:pt x="11" y="0"/>
                </a:cubicBezTo>
                <a:cubicBezTo>
                  <a:pt x="17" y="14"/>
                  <a:pt x="17" y="14"/>
                  <a:pt x="4" y="16"/>
                </a:cubicBezTo>
                <a:cubicBezTo>
                  <a:pt x="4" y="16"/>
                  <a:pt x="5" y="17"/>
                  <a:pt x="5" y="17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5" name="Freeform 620">
            <a:extLst>
              <a:ext uri="{FF2B5EF4-FFF2-40B4-BE49-F238E27FC236}">
                <a16:creationId xmlns:a16="http://schemas.microsoft.com/office/drawing/2014/main" id="{4AB27DAD-D8A6-4FDA-900E-FB79AC5B336C}"/>
              </a:ext>
            </a:extLst>
          </p:cNvPr>
          <p:cNvSpPr>
            <a:spLocks/>
          </p:cNvSpPr>
          <p:nvPr/>
        </p:nvSpPr>
        <p:spPr bwMode="auto">
          <a:xfrm>
            <a:off x="4498976" y="3684588"/>
            <a:ext cx="25400" cy="25400"/>
          </a:xfrm>
          <a:custGeom>
            <a:avLst/>
            <a:gdLst>
              <a:gd name="T0" fmla="*/ 0 w 18"/>
              <a:gd name="T1" fmla="*/ 10 h 18"/>
              <a:gd name="T2" fmla="*/ 18 w 18"/>
              <a:gd name="T3" fmla="*/ 0 h 18"/>
              <a:gd name="T4" fmla="*/ 13 w 18"/>
              <a:gd name="T5" fmla="*/ 14 h 18"/>
              <a:gd name="T6" fmla="*/ 0 w 18"/>
              <a:gd name="T7" fmla="*/ 9 h 18"/>
              <a:gd name="T8" fmla="*/ 0 w 18"/>
              <a:gd name="T9" fmla="*/ 10 h 1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8" h="18">
                <a:moveTo>
                  <a:pt x="0" y="10"/>
                </a:moveTo>
                <a:cubicBezTo>
                  <a:pt x="4" y="7"/>
                  <a:pt x="9" y="5"/>
                  <a:pt x="18" y="0"/>
                </a:cubicBezTo>
                <a:cubicBezTo>
                  <a:pt x="15" y="8"/>
                  <a:pt x="15" y="13"/>
                  <a:pt x="13" y="14"/>
                </a:cubicBezTo>
                <a:cubicBezTo>
                  <a:pt x="7" y="18"/>
                  <a:pt x="2" y="16"/>
                  <a:pt x="0" y="9"/>
                </a:cubicBezTo>
                <a:cubicBezTo>
                  <a:pt x="0" y="9"/>
                  <a:pt x="0" y="10"/>
                  <a:pt x="0" y="1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6" name="Freeform 621">
            <a:extLst>
              <a:ext uri="{FF2B5EF4-FFF2-40B4-BE49-F238E27FC236}">
                <a16:creationId xmlns:a16="http://schemas.microsoft.com/office/drawing/2014/main" id="{C9DDCDD8-0C98-4235-AFCD-EB354B541E27}"/>
              </a:ext>
            </a:extLst>
          </p:cNvPr>
          <p:cNvSpPr>
            <a:spLocks/>
          </p:cNvSpPr>
          <p:nvPr/>
        </p:nvSpPr>
        <p:spPr bwMode="auto">
          <a:xfrm>
            <a:off x="4525963" y="3665538"/>
            <a:ext cx="12700" cy="12700"/>
          </a:xfrm>
          <a:custGeom>
            <a:avLst/>
            <a:gdLst>
              <a:gd name="T0" fmla="*/ 9 w 9"/>
              <a:gd name="T1" fmla="*/ 5 h 9"/>
              <a:gd name="T2" fmla="*/ 4 w 9"/>
              <a:gd name="T3" fmla="*/ 9 h 9"/>
              <a:gd name="T4" fmla="*/ 0 w 9"/>
              <a:gd name="T5" fmla="*/ 4 h 9"/>
              <a:gd name="T6" fmla="*/ 4 w 9"/>
              <a:gd name="T7" fmla="*/ 1 h 9"/>
              <a:gd name="T8" fmla="*/ 9 w 9"/>
              <a:gd name="T9" fmla="*/ 5 h 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" h="9">
                <a:moveTo>
                  <a:pt x="9" y="5"/>
                </a:moveTo>
                <a:cubicBezTo>
                  <a:pt x="6" y="7"/>
                  <a:pt x="5" y="8"/>
                  <a:pt x="4" y="9"/>
                </a:cubicBezTo>
                <a:cubicBezTo>
                  <a:pt x="3" y="7"/>
                  <a:pt x="1" y="6"/>
                  <a:pt x="0" y="4"/>
                </a:cubicBezTo>
                <a:cubicBezTo>
                  <a:pt x="0" y="3"/>
                  <a:pt x="3" y="0"/>
                  <a:pt x="4" y="1"/>
                </a:cubicBezTo>
                <a:cubicBezTo>
                  <a:pt x="5" y="1"/>
                  <a:pt x="7" y="3"/>
                  <a:pt x="9" y="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7" name="Freeform 622">
            <a:extLst>
              <a:ext uri="{FF2B5EF4-FFF2-40B4-BE49-F238E27FC236}">
                <a16:creationId xmlns:a16="http://schemas.microsoft.com/office/drawing/2014/main" id="{5F5C6492-8988-47F2-8A3C-9692594F28F6}"/>
              </a:ext>
            </a:extLst>
          </p:cNvPr>
          <p:cNvSpPr>
            <a:spLocks/>
          </p:cNvSpPr>
          <p:nvPr/>
        </p:nvSpPr>
        <p:spPr bwMode="auto">
          <a:xfrm>
            <a:off x="9974263" y="3851275"/>
            <a:ext cx="26988" cy="22225"/>
          </a:xfrm>
          <a:custGeom>
            <a:avLst/>
            <a:gdLst>
              <a:gd name="T0" fmla="*/ 0 w 19"/>
              <a:gd name="T1" fmla="*/ 1 h 15"/>
              <a:gd name="T2" fmla="*/ 11 w 19"/>
              <a:gd name="T3" fmla="*/ 1 h 15"/>
              <a:gd name="T4" fmla="*/ 18 w 19"/>
              <a:gd name="T5" fmla="*/ 8 h 15"/>
              <a:gd name="T6" fmla="*/ 14 w 19"/>
              <a:gd name="T7" fmla="*/ 15 h 15"/>
              <a:gd name="T8" fmla="*/ 2 w 19"/>
              <a:gd name="T9" fmla="*/ 13 h 15"/>
              <a:gd name="T10" fmla="*/ 0 w 19"/>
              <a:gd name="T11" fmla="*/ 1 h 15"/>
              <a:gd name="T12" fmla="*/ 0 w 19"/>
              <a:gd name="T13" fmla="*/ 1 h 1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9" h="15">
                <a:moveTo>
                  <a:pt x="0" y="1"/>
                </a:moveTo>
                <a:cubicBezTo>
                  <a:pt x="3" y="1"/>
                  <a:pt x="7" y="0"/>
                  <a:pt x="11" y="1"/>
                </a:cubicBezTo>
                <a:cubicBezTo>
                  <a:pt x="14" y="2"/>
                  <a:pt x="17" y="5"/>
                  <a:pt x="18" y="8"/>
                </a:cubicBezTo>
                <a:cubicBezTo>
                  <a:pt x="19" y="9"/>
                  <a:pt x="16" y="14"/>
                  <a:pt x="14" y="15"/>
                </a:cubicBezTo>
                <a:cubicBezTo>
                  <a:pt x="10" y="15"/>
                  <a:pt x="5" y="15"/>
                  <a:pt x="2" y="13"/>
                </a:cubicBezTo>
                <a:cubicBezTo>
                  <a:pt x="0" y="10"/>
                  <a:pt x="1" y="5"/>
                  <a:pt x="0" y="1"/>
                </a:cubicBezTo>
                <a:cubicBezTo>
                  <a:pt x="0" y="1"/>
                  <a:pt x="0" y="1"/>
                  <a:pt x="0" y="1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69" name="Freeform 624">
            <a:extLst>
              <a:ext uri="{FF2B5EF4-FFF2-40B4-BE49-F238E27FC236}">
                <a16:creationId xmlns:a16="http://schemas.microsoft.com/office/drawing/2014/main" id="{97BDEA05-545F-4E87-A492-6F20EDA45227}"/>
              </a:ext>
            </a:extLst>
          </p:cNvPr>
          <p:cNvSpPr>
            <a:spLocks/>
          </p:cNvSpPr>
          <p:nvPr/>
        </p:nvSpPr>
        <p:spPr bwMode="auto">
          <a:xfrm>
            <a:off x="3876676" y="3997325"/>
            <a:ext cx="68263" cy="17463"/>
          </a:xfrm>
          <a:custGeom>
            <a:avLst/>
            <a:gdLst>
              <a:gd name="T0" fmla="*/ 39 w 47"/>
              <a:gd name="T1" fmla="*/ 12 h 12"/>
              <a:gd name="T2" fmla="*/ 17 w 47"/>
              <a:gd name="T3" fmla="*/ 9 h 12"/>
              <a:gd name="T4" fmla="*/ 0 w 47"/>
              <a:gd name="T5" fmla="*/ 0 h 12"/>
              <a:gd name="T6" fmla="*/ 47 w 47"/>
              <a:gd name="T7" fmla="*/ 4 h 12"/>
              <a:gd name="T8" fmla="*/ 39 w 47"/>
              <a:gd name="T9" fmla="*/ 12 h 1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7" h="12">
                <a:moveTo>
                  <a:pt x="39" y="12"/>
                </a:moveTo>
                <a:cubicBezTo>
                  <a:pt x="32" y="11"/>
                  <a:pt x="25" y="10"/>
                  <a:pt x="17" y="9"/>
                </a:cubicBezTo>
                <a:cubicBezTo>
                  <a:pt x="10" y="9"/>
                  <a:pt x="3" y="8"/>
                  <a:pt x="0" y="0"/>
                </a:cubicBezTo>
                <a:cubicBezTo>
                  <a:pt x="16" y="1"/>
                  <a:pt x="31" y="3"/>
                  <a:pt x="47" y="4"/>
                </a:cubicBezTo>
                <a:cubicBezTo>
                  <a:pt x="44" y="7"/>
                  <a:pt x="42" y="9"/>
                  <a:pt x="39" y="12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70" name="Freeform 625">
            <a:extLst>
              <a:ext uri="{FF2B5EF4-FFF2-40B4-BE49-F238E27FC236}">
                <a16:creationId xmlns:a16="http://schemas.microsoft.com/office/drawing/2014/main" id="{F90709FE-C503-47DE-A15B-C1416940F4E9}"/>
              </a:ext>
            </a:extLst>
          </p:cNvPr>
          <p:cNvSpPr>
            <a:spLocks/>
          </p:cNvSpPr>
          <p:nvPr/>
        </p:nvSpPr>
        <p:spPr bwMode="auto">
          <a:xfrm>
            <a:off x="4164013" y="2984500"/>
            <a:ext cx="19050" cy="25400"/>
          </a:xfrm>
          <a:custGeom>
            <a:avLst/>
            <a:gdLst>
              <a:gd name="T0" fmla="*/ 13 w 13"/>
              <a:gd name="T1" fmla="*/ 0 h 17"/>
              <a:gd name="T2" fmla="*/ 13 w 13"/>
              <a:gd name="T3" fmla="*/ 16 h 17"/>
              <a:gd name="T4" fmla="*/ 5 w 13"/>
              <a:gd name="T5" fmla="*/ 0 h 17"/>
              <a:gd name="T6" fmla="*/ 13 w 13"/>
              <a:gd name="T7" fmla="*/ 0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3" h="17">
                <a:moveTo>
                  <a:pt x="13" y="0"/>
                </a:moveTo>
                <a:cubicBezTo>
                  <a:pt x="13" y="6"/>
                  <a:pt x="13" y="11"/>
                  <a:pt x="13" y="16"/>
                </a:cubicBezTo>
                <a:cubicBezTo>
                  <a:pt x="0" y="17"/>
                  <a:pt x="6" y="6"/>
                  <a:pt x="5" y="0"/>
                </a:cubicBezTo>
                <a:cubicBezTo>
                  <a:pt x="8" y="0"/>
                  <a:pt x="10" y="0"/>
                  <a:pt x="13" y="0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4" name="Freeform 649">
            <a:extLst>
              <a:ext uri="{FF2B5EF4-FFF2-40B4-BE49-F238E27FC236}">
                <a16:creationId xmlns:a16="http://schemas.microsoft.com/office/drawing/2014/main" id="{1D69C31A-6E85-4F7B-A99D-597572574F74}"/>
              </a:ext>
            </a:extLst>
          </p:cNvPr>
          <p:cNvSpPr>
            <a:spLocks/>
          </p:cNvSpPr>
          <p:nvPr/>
        </p:nvSpPr>
        <p:spPr bwMode="auto">
          <a:xfrm>
            <a:off x="4273551" y="2992438"/>
            <a:ext cx="23813" cy="44450"/>
          </a:xfrm>
          <a:custGeom>
            <a:avLst/>
            <a:gdLst>
              <a:gd name="T0" fmla="*/ 3 w 17"/>
              <a:gd name="T1" fmla="*/ 0 h 31"/>
              <a:gd name="T2" fmla="*/ 17 w 17"/>
              <a:gd name="T3" fmla="*/ 25 h 31"/>
              <a:gd name="T4" fmla="*/ 1 w 17"/>
              <a:gd name="T5" fmla="*/ 31 h 31"/>
              <a:gd name="T6" fmla="*/ 0 w 17"/>
              <a:gd name="T7" fmla="*/ 20 h 31"/>
              <a:gd name="T8" fmla="*/ 6 w 17"/>
              <a:gd name="T9" fmla="*/ 17 h 31"/>
              <a:gd name="T10" fmla="*/ 4 w 17"/>
              <a:gd name="T11" fmla="*/ 8 h 31"/>
              <a:gd name="T12" fmla="*/ 3 w 17"/>
              <a:gd name="T13" fmla="*/ 0 h 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17" h="31">
                <a:moveTo>
                  <a:pt x="3" y="0"/>
                </a:moveTo>
                <a:cubicBezTo>
                  <a:pt x="13" y="7"/>
                  <a:pt x="4" y="20"/>
                  <a:pt x="17" y="25"/>
                </a:cubicBezTo>
                <a:cubicBezTo>
                  <a:pt x="12" y="26"/>
                  <a:pt x="8" y="28"/>
                  <a:pt x="1" y="31"/>
                </a:cubicBezTo>
                <a:cubicBezTo>
                  <a:pt x="1" y="26"/>
                  <a:pt x="1" y="23"/>
                  <a:pt x="0" y="20"/>
                </a:cubicBezTo>
                <a:cubicBezTo>
                  <a:pt x="6" y="25"/>
                  <a:pt x="6" y="20"/>
                  <a:pt x="6" y="17"/>
                </a:cubicBezTo>
                <a:cubicBezTo>
                  <a:pt x="6" y="14"/>
                  <a:pt x="4" y="11"/>
                  <a:pt x="4" y="8"/>
                </a:cubicBezTo>
                <a:cubicBezTo>
                  <a:pt x="3" y="6"/>
                  <a:pt x="3" y="3"/>
                  <a:pt x="3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5" name="Freeform 650">
            <a:extLst>
              <a:ext uri="{FF2B5EF4-FFF2-40B4-BE49-F238E27FC236}">
                <a16:creationId xmlns:a16="http://schemas.microsoft.com/office/drawing/2014/main" id="{611730A1-E0E9-434D-A793-36B25EA7C67B}"/>
              </a:ext>
            </a:extLst>
          </p:cNvPr>
          <p:cNvSpPr>
            <a:spLocks/>
          </p:cNvSpPr>
          <p:nvPr/>
        </p:nvSpPr>
        <p:spPr bwMode="auto">
          <a:xfrm>
            <a:off x="4300538" y="3013075"/>
            <a:ext cx="20638" cy="23813"/>
          </a:xfrm>
          <a:custGeom>
            <a:avLst/>
            <a:gdLst>
              <a:gd name="T0" fmla="*/ 14 w 14"/>
              <a:gd name="T1" fmla="*/ 0 h 16"/>
              <a:gd name="T2" fmla="*/ 13 w 14"/>
              <a:gd name="T3" fmla="*/ 16 h 16"/>
              <a:gd name="T4" fmla="*/ 14 w 14"/>
              <a:gd name="T5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14" h="16">
                <a:moveTo>
                  <a:pt x="14" y="0"/>
                </a:moveTo>
                <a:cubicBezTo>
                  <a:pt x="14" y="5"/>
                  <a:pt x="14" y="10"/>
                  <a:pt x="13" y="16"/>
                </a:cubicBezTo>
                <a:cubicBezTo>
                  <a:pt x="0" y="10"/>
                  <a:pt x="11" y="5"/>
                  <a:pt x="14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6" name="Freeform 651">
            <a:extLst>
              <a:ext uri="{FF2B5EF4-FFF2-40B4-BE49-F238E27FC236}">
                <a16:creationId xmlns:a16="http://schemas.microsoft.com/office/drawing/2014/main" id="{D9168552-F57B-43C0-A069-DD1FCCB8A338}"/>
              </a:ext>
            </a:extLst>
          </p:cNvPr>
          <p:cNvSpPr>
            <a:spLocks/>
          </p:cNvSpPr>
          <p:nvPr/>
        </p:nvSpPr>
        <p:spPr bwMode="auto">
          <a:xfrm>
            <a:off x="4337051" y="3051175"/>
            <a:ext cx="14288" cy="23813"/>
          </a:xfrm>
          <a:custGeom>
            <a:avLst/>
            <a:gdLst>
              <a:gd name="T0" fmla="*/ 1 w 10"/>
              <a:gd name="T1" fmla="*/ 17 h 17"/>
              <a:gd name="T2" fmla="*/ 6 w 10"/>
              <a:gd name="T3" fmla="*/ 0 h 17"/>
              <a:gd name="T4" fmla="*/ 10 w 10"/>
              <a:gd name="T5" fmla="*/ 2 h 17"/>
              <a:gd name="T6" fmla="*/ 0 w 10"/>
              <a:gd name="T7" fmla="*/ 16 h 17"/>
              <a:gd name="T8" fmla="*/ 1 w 10"/>
              <a:gd name="T9" fmla="*/ 17 h 1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0" h="17">
                <a:moveTo>
                  <a:pt x="1" y="17"/>
                </a:moveTo>
                <a:cubicBezTo>
                  <a:pt x="2" y="11"/>
                  <a:pt x="4" y="6"/>
                  <a:pt x="6" y="0"/>
                </a:cubicBezTo>
                <a:cubicBezTo>
                  <a:pt x="7" y="1"/>
                  <a:pt x="9" y="1"/>
                  <a:pt x="10" y="2"/>
                </a:cubicBezTo>
                <a:cubicBezTo>
                  <a:pt x="9" y="8"/>
                  <a:pt x="7" y="14"/>
                  <a:pt x="0" y="16"/>
                </a:cubicBezTo>
                <a:cubicBezTo>
                  <a:pt x="0" y="16"/>
                  <a:pt x="1" y="17"/>
                  <a:pt x="1" y="17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7" name="Freeform 652">
            <a:extLst>
              <a:ext uri="{FF2B5EF4-FFF2-40B4-BE49-F238E27FC236}">
                <a16:creationId xmlns:a16="http://schemas.microsoft.com/office/drawing/2014/main" id="{1D4EDCDC-C6A5-46F8-84B0-8E70EC2AA0A4}"/>
              </a:ext>
            </a:extLst>
          </p:cNvPr>
          <p:cNvSpPr>
            <a:spLocks/>
          </p:cNvSpPr>
          <p:nvPr/>
        </p:nvSpPr>
        <p:spPr bwMode="auto">
          <a:xfrm>
            <a:off x="2925763" y="3267075"/>
            <a:ext cx="14288" cy="19050"/>
          </a:xfrm>
          <a:custGeom>
            <a:avLst/>
            <a:gdLst>
              <a:gd name="T0" fmla="*/ 6 w 10"/>
              <a:gd name="T1" fmla="*/ 13 h 13"/>
              <a:gd name="T2" fmla="*/ 0 w 10"/>
              <a:gd name="T3" fmla="*/ 4 h 13"/>
              <a:gd name="T4" fmla="*/ 10 w 10"/>
              <a:gd name="T5" fmla="*/ 9 h 13"/>
              <a:gd name="T6" fmla="*/ 6 w 10"/>
              <a:gd name="T7" fmla="*/ 13 h 1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0" h="13">
                <a:moveTo>
                  <a:pt x="6" y="13"/>
                </a:moveTo>
                <a:cubicBezTo>
                  <a:pt x="4" y="10"/>
                  <a:pt x="2" y="7"/>
                  <a:pt x="0" y="4"/>
                </a:cubicBezTo>
                <a:cubicBezTo>
                  <a:pt x="9" y="0"/>
                  <a:pt x="6" y="8"/>
                  <a:pt x="10" y="9"/>
                </a:cubicBezTo>
                <a:cubicBezTo>
                  <a:pt x="8" y="11"/>
                  <a:pt x="7" y="12"/>
                  <a:pt x="6" y="1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8" name="Freeform 653">
            <a:extLst>
              <a:ext uri="{FF2B5EF4-FFF2-40B4-BE49-F238E27FC236}">
                <a16:creationId xmlns:a16="http://schemas.microsoft.com/office/drawing/2014/main" id="{247DDCF9-0A9F-4AC7-A6F1-58B67B716701}"/>
              </a:ext>
            </a:extLst>
          </p:cNvPr>
          <p:cNvSpPr>
            <a:spLocks/>
          </p:cNvSpPr>
          <p:nvPr/>
        </p:nvSpPr>
        <p:spPr bwMode="auto">
          <a:xfrm>
            <a:off x="3101976" y="3267075"/>
            <a:ext cx="14288" cy="22225"/>
          </a:xfrm>
          <a:custGeom>
            <a:avLst/>
            <a:gdLst>
              <a:gd name="T0" fmla="*/ 6 w 11"/>
              <a:gd name="T1" fmla="*/ 0 h 16"/>
              <a:gd name="T2" fmla="*/ 10 w 11"/>
              <a:gd name="T3" fmla="*/ 0 h 16"/>
              <a:gd name="T4" fmla="*/ 0 w 11"/>
              <a:gd name="T5" fmla="*/ 16 h 16"/>
              <a:gd name="T6" fmla="*/ 6 w 11"/>
              <a:gd name="T7" fmla="*/ 0 h 1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1" h="16">
                <a:moveTo>
                  <a:pt x="6" y="0"/>
                </a:moveTo>
                <a:cubicBezTo>
                  <a:pt x="7" y="0"/>
                  <a:pt x="9" y="0"/>
                  <a:pt x="10" y="0"/>
                </a:cubicBezTo>
                <a:cubicBezTo>
                  <a:pt x="9" y="6"/>
                  <a:pt x="11" y="14"/>
                  <a:pt x="0" y="16"/>
                </a:cubicBezTo>
                <a:cubicBezTo>
                  <a:pt x="2" y="10"/>
                  <a:pt x="4" y="5"/>
                  <a:pt x="6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sp>
        <p:nvSpPr>
          <p:cNvPr id="99" name="Freeform 654">
            <a:extLst>
              <a:ext uri="{FF2B5EF4-FFF2-40B4-BE49-F238E27FC236}">
                <a16:creationId xmlns:a16="http://schemas.microsoft.com/office/drawing/2014/main" id="{D41C1D1B-6F16-48D5-93BF-51ABBA1514E7}"/>
              </a:ext>
            </a:extLst>
          </p:cNvPr>
          <p:cNvSpPr>
            <a:spLocks/>
          </p:cNvSpPr>
          <p:nvPr/>
        </p:nvSpPr>
        <p:spPr bwMode="auto">
          <a:xfrm>
            <a:off x="3092451" y="3257550"/>
            <a:ext cx="17463" cy="11113"/>
          </a:xfrm>
          <a:custGeom>
            <a:avLst/>
            <a:gdLst>
              <a:gd name="T0" fmla="*/ 10 w 12"/>
              <a:gd name="T1" fmla="*/ 0 h 8"/>
              <a:gd name="T2" fmla="*/ 12 w 12"/>
              <a:gd name="T3" fmla="*/ 8 h 8"/>
              <a:gd name="T4" fmla="*/ 3 w 12"/>
              <a:gd name="T5" fmla="*/ 7 h 8"/>
              <a:gd name="T6" fmla="*/ 10 w 12"/>
              <a:gd name="T7" fmla="*/ 0 h 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12" h="8">
                <a:moveTo>
                  <a:pt x="10" y="0"/>
                </a:moveTo>
                <a:cubicBezTo>
                  <a:pt x="11" y="2"/>
                  <a:pt x="11" y="5"/>
                  <a:pt x="12" y="8"/>
                </a:cubicBezTo>
                <a:cubicBezTo>
                  <a:pt x="9" y="7"/>
                  <a:pt x="4" y="8"/>
                  <a:pt x="3" y="7"/>
                </a:cubicBezTo>
                <a:cubicBezTo>
                  <a:pt x="0" y="0"/>
                  <a:pt x="8" y="3"/>
                  <a:pt x="10" y="0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zh-CN" altLang="en-US"/>
          </a:p>
        </p:txBody>
      </p:sp>
      <p:pic>
        <p:nvPicPr>
          <p:cNvPr id="890" name="图片 889">
            <a:extLst>
              <a:ext uri="{FF2B5EF4-FFF2-40B4-BE49-F238E27FC236}">
                <a16:creationId xmlns:a16="http://schemas.microsoft.com/office/drawing/2014/main" id="{A15EF5FA-345C-4421-AD3B-3A9BAD25802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2">
                <a:shade val="45000"/>
                <a:satMod val="135000"/>
              </a:schemeClr>
              <a:prstClr val="white"/>
            </a:duotone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25153" y="3702049"/>
            <a:ext cx="7780276" cy="2772000"/>
          </a:xfrm>
          <a:prstGeom prst="rect">
            <a:avLst/>
          </a:prstGeom>
        </p:spPr>
      </p:pic>
      <p:sp>
        <p:nvSpPr>
          <p:cNvPr id="2" name="文本占位符 1">
            <a:extLst>
              <a:ext uri="{FF2B5EF4-FFF2-40B4-BE49-F238E27FC236}">
                <a16:creationId xmlns:a16="http://schemas.microsoft.com/office/drawing/2014/main" id="{E3354799-78E6-4462-846F-883377F57C22}"/>
              </a:ext>
            </a:extLst>
          </p:cNvPr>
          <p:cNvSpPr>
            <a:spLocks noGrp="1"/>
          </p:cNvSpPr>
          <p:nvPr>
            <p:ph type="body" sz="quarter" idx="11"/>
          </p:nvPr>
        </p:nvSpPr>
        <p:spPr/>
        <p:txBody>
          <a:bodyPr/>
          <a:lstStyle/>
          <a:p>
            <a:r>
              <a:rPr lang="zh-CN" altLang="en-US" dirty="0"/>
              <a:t>项目模块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AD3079E-1C81-4D25-8863-C8FEB43F2068}"/>
              </a:ext>
            </a:extLst>
          </p:cNvPr>
          <p:cNvSpPr>
            <a:spLocks noGrp="1"/>
          </p:cNvSpPr>
          <p:nvPr>
            <p:ph type="body" sz="quarter" idx="14"/>
          </p:nvPr>
        </p:nvSpPr>
        <p:spPr/>
        <p:txBody>
          <a:bodyPr/>
          <a:lstStyle/>
          <a:p>
            <a:r>
              <a:rPr lang="en-US" altLang="zh-CN" dirty="0"/>
              <a:t>Modules</a:t>
            </a:r>
            <a:endParaRPr lang="zh-CN" altLang="en-US" dirty="0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BD9AEF70-40BE-4955-A25C-A1F1D42522F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altLang="zh-CN" dirty="0"/>
              <a:t>02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77530061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6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数据读取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019327-8C93-4835-AE37-0EB9BC79FD88}"/>
              </a:ext>
            </a:extLst>
          </p:cNvPr>
          <p:cNvSpPr txBox="1"/>
          <p:nvPr/>
        </p:nvSpPr>
        <p:spPr>
          <a:xfrm>
            <a:off x="1572768" y="1755648"/>
            <a:ext cx="9473184" cy="4411066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 fontScale="92500"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ScanNet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或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SUNRGBD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等数据读取与深度图预处理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根据输入的帧数自动合理抽帧，防止数据过多导致计算时间久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输入定义：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RGB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图像序列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深度图像序列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相机内参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每帧图像的相机旋转矩阵与平移向量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3EA94B94-8C34-4E79-8E07-7216C262762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34536" b="-3078"/>
          <a:stretch/>
        </p:blipFill>
        <p:spPr>
          <a:xfrm>
            <a:off x="6096000" y="3123590"/>
            <a:ext cx="4472090" cy="21287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48530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7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深度图采样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019327-8C93-4835-AE37-0EB9BC79FD88}"/>
              </a:ext>
            </a:extLst>
          </p:cNvPr>
          <p:cNvSpPr txBox="1"/>
          <p:nvPr/>
        </p:nvSpPr>
        <p:spPr>
          <a:xfrm>
            <a:off x="1419149" y="1558138"/>
            <a:ext cx="9473184" cy="363565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3D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重投影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遍历所有深度点，计算目标点与临近点的平面法向量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迭代中膨胀切平面的范围，</a:t>
            </a:r>
            <a:r>
              <a:rPr lang="en-US" altLang="zh-CN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75%</a:t>
            </a: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的点不在平面内则停止膨胀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若达到膨胀半径最大值也停止膨胀</a:t>
            </a: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sp>
        <p:nvSpPr>
          <p:cNvPr id="7" name="对话气泡: 椭圆形 6">
            <a:extLst>
              <a:ext uri="{FF2B5EF4-FFF2-40B4-BE49-F238E27FC236}">
                <a16:creationId xmlns:a16="http://schemas.microsoft.com/office/drawing/2014/main" id="{3A2A1F60-DA21-4EA5-8F6F-157ED32451F4}"/>
              </a:ext>
            </a:extLst>
          </p:cNvPr>
          <p:cNvSpPr/>
          <p:nvPr/>
        </p:nvSpPr>
        <p:spPr>
          <a:xfrm>
            <a:off x="6759245" y="1046073"/>
            <a:ext cx="4133088" cy="1236269"/>
          </a:xfrm>
          <a:prstGeom prst="wedgeEllipseCallout">
            <a:avLst/>
          </a:prstGeom>
          <a:noFill/>
          <a:ln w="47625" cap="flat" cmpd="sng" algn="ctr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rgbClr val="FF0000"/>
                </a:solidFill>
              </a:rPr>
              <a:t>并行化处理！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D8BB18F-7E2B-48D0-B06C-D088442560B4}"/>
                  </a:ext>
                </a:extLst>
              </p:cNvPr>
              <p:cNvSpPr txBox="1"/>
              <p:nvPr/>
            </p:nvSpPr>
            <p:spPr>
              <a:xfrm>
                <a:off x="2831000" y="2159521"/>
                <a:ext cx="4988766" cy="55297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zh-CN" altLang="en-US" sz="2000" i="1" smtClean="0">
                          <a:latin typeface="Cambria Math" panose="02040503050406030204" pitchFamily="18" charset="0"/>
                        </a:rPr>
                        <m:t>𝑃</m:t>
                      </m:r>
                      <m:d>
                        <m:d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̂"/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accPr>
                                <m:e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</m:e>
                              </m:acc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  <m:r>
                        <a:rPr lang="zh-CN" altLang="en-US" sz="2000" i="0">
                          <a:latin typeface="Cambria Math" panose="02040503050406030204" pitchFamily="18" charset="0"/>
                        </a:rPr>
                        <m:t>=</m:t>
                      </m:r>
                      <m:sSubSup>
                        <m:sSubSupPr>
                          <m:ctrlPr>
                            <a:rPr lang="zh-CN" altLang="en-US" sz="20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𝑅</m:t>
                          </m:r>
                        </m:e>
                        <m:sub>
                          <m:r>
                            <a:rPr lang="zh-CN" altLang="en-US" sz="2000" i="1"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m:rPr>
                              <m:sty m:val="p"/>
                            </m:rPr>
                            <a:rPr lang="zh-CN" altLang="en-US" sz="2000" i="0">
                              <a:latin typeface="Cambria Math" panose="02040503050406030204" pitchFamily="18" charset="0"/>
                            </a:rPr>
                            <m:t>T</m:t>
                          </m:r>
                        </m:sup>
                      </m:sSubSup>
                      <m:d>
                        <m:dPr>
                          <m:endChr m:val=""/>
                          <m:ctrlPr>
                            <a:rPr lang="zh-CN" altLang="en-US" sz="2000" i="1"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bSup>
                            <m:sSub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Sup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𝐾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  <m:sup>
                              <m: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sup>
                          </m:sSubSup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𝐷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  <m:d>
                            <m:d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00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  <m:sSup>
                            <m:sSup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d>
                                <m:dPr>
                                  <m:begChr m:val="["/>
                                  <m:endChr m:val="]"/>
                                  <m:ctrlPr>
                                    <a:rPr lang="zh-CN" altLang="en-US" sz="20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sSub>
                                    <m:sSubPr>
                                      <m:ctrlPr>
                                        <a:rPr lang="zh-CN" altLang="en-US" sz="20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sSubPr>
                                    <m:e>
                                      <m:acc>
                                        <m:accPr>
                                          <m:chr m:val="̂"/>
                                          <m:ctrlPr>
                                            <a:rPr lang="zh-CN" altLang="en-US" sz="200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r>
                                            <a:rPr lang="zh-CN" altLang="en-US" sz="2000" i="1">
                                              <a:latin typeface="Cambria Math" panose="02040503050406030204" pitchFamily="18" charset="0"/>
                                            </a:rPr>
                                            <m:t>𝑥</m:t>
                                          </m:r>
                                        </m:e>
                                      </m:acc>
                                    </m:e>
                                    <m:sub>
                                      <m:r>
                                        <a:rPr lang="zh-CN" altLang="en-US" sz="2000" i="1">
                                          <a:latin typeface="Cambria Math" panose="02040503050406030204" pitchFamily="18" charset="0"/>
                                        </a:rPr>
                                        <m:t>𝑡</m:t>
                                      </m:r>
                                    </m:sub>
                                  </m:sSub>
                                  <m:r>
                                    <a:rPr lang="zh-CN" altLang="en-US" sz="2000" i="0"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e>
                              </m:d>
                            </m:e>
                            <m:sup>
                              <m:r>
                                <m:rPr>
                                  <m:sty m:val="p"/>
                                </m:rPr>
                                <a:rPr lang="zh-CN" altLang="en-US" sz="2000" i="0">
                                  <a:latin typeface="Cambria Math" panose="02040503050406030204" pitchFamily="18" charset="0"/>
                                </a:rPr>
                                <m:t>T</m:t>
                              </m:r>
                            </m:sup>
                          </m:sSup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）</m:t>
                          </m:r>
                          <m:r>
                            <a:rPr lang="zh-CN" altLang="en-US" sz="2000" i="0">
                              <a:latin typeface="Cambria Math" panose="02040503050406030204" pitchFamily="18" charset="0"/>
                            </a:rPr>
                            <m:t>+</m:t>
                          </m:r>
                          <m:sSub>
                            <m:sSubPr>
                              <m:ctrlPr>
                                <a:rPr lang="zh-CN" altLang="en-US" sz="20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𝑇</m:t>
                              </m:r>
                            </m:e>
                            <m:sub>
                              <m:r>
                                <a:rPr lang="zh-CN" altLang="en-US" sz="20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sub>
                          </m:sSub>
                        </m:e>
                      </m:d>
                    </m:oMath>
                  </m:oMathPara>
                </a14:m>
                <a:endParaRPr lang="zh-CN" altLang="en-US" sz="2000" dirty="0"/>
              </a:p>
            </p:txBody>
          </p:sp>
        </mc:Choice>
        <mc:Fallback xmlns=""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CD8BB18F-7E2B-48D0-B06C-D088442560B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1000" y="2159521"/>
                <a:ext cx="4988766" cy="552972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8608212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8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深度图采样</a:t>
            </a:r>
            <a:r>
              <a:rPr lang="en-US" altLang="zh-CN" dirty="0"/>
              <a:t>-</a:t>
            </a:r>
            <a:r>
              <a:rPr lang="zh-CN" altLang="en-US" dirty="0"/>
              <a:t>效果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ACAC98D1-8F32-46CC-9E33-B37AB19818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7478" y="1699179"/>
            <a:ext cx="4671975" cy="3503981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B5B8BC7A-EB0F-44FF-8159-CEDC684C773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71020" y="1699178"/>
            <a:ext cx="4691281" cy="35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903226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D1633D7-8168-4B83-BF5E-0DD26847B6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AC388E-FA9E-4A2C-95EA-1F6B3A07935A}" type="slidenum">
              <a:rPr lang="zh-CN" altLang="en-US" smtClean="0"/>
              <a:pPr/>
              <a:t>9</a:t>
            </a:fld>
            <a:endParaRPr lang="zh-CN" altLang="en-US"/>
          </a:p>
        </p:txBody>
      </p:sp>
      <p:sp>
        <p:nvSpPr>
          <p:cNvPr id="3" name="标题 2">
            <a:extLst>
              <a:ext uri="{FF2B5EF4-FFF2-40B4-BE49-F238E27FC236}">
                <a16:creationId xmlns:a16="http://schemas.microsoft.com/office/drawing/2014/main" id="{BA7978E0-030E-427B-859A-C076CA48E2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深度图采样</a:t>
            </a:r>
            <a:r>
              <a:rPr lang="en-US" altLang="zh-CN" dirty="0"/>
              <a:t>-</a:t>
            </a:r>
            <a:r>
              <a:rPr lang="zh-CN" altLang="en-US" dirty="0"/>
              <a:t>错误剔除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6E019327-8C93-4835-AE37-0EB9BC79FD88}"/>
              </a:ext>
            </a:extLst>
          </p:cNvPr>
          <p:cNvSpPr txBox="1"/>
          <p:nvPr/>
        </p:nvSpPr>
        <p:spPr>
          <a:xfrm>
            <a:off x="1359408" y="1426464"/>
            <a:ext cx="9473184" cy="3635654"/>
          </a:xfrm>
          <a:prstGeom prst="rect">
            <a:avLst/>
          </a:prstGeom>
          <a:noFill/>
        </p:spPr>
        <p:txBody>
          <a:bodyPr wrap="square" lIns="0" tIns="0" rIns="0" bIns="0" rtlCol="0" anchor="ctr">
            <a:norm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对于获取的点云集合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effectLst/>
                <a:latin typeface="Times New Roman" panose="02020603050405020304" pitchFamily="18" charset="0"/>
                <a:ea typeface="宋体" panose="02010600030101010101" pitchFamily="2" charset="-122"/>
              </a:rPr>
              <a:t>计算相邻帧的投影深度误差</a:t>
            </a:r>
            <a:endParaRPr lang="en-US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2800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误差过大则点不精确，需剔除</a:t>
            </a:r>
            <a:endParaRPr lang="en-US" altLang="zh-CN" sz="2800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zh-CN" altLang="zh-CN" sz="2800" kern="100" dirty="0">
              <a:effectLst/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57FDA34-98AC-4676-94B2-601C364E16B9}"/>
                  </a:ext>
                </a:extLst>
              </p:cNvPr>
              <p:cNvSpPr txBox="1"/>
              <p:nvPr/>
            </p:nvSpPr>
            <p:spPr>
              <a:xfrm>
                <a:off x="2280209" y="4535702"/>
                <a:ext cx="7631582" cy="1111843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zh-CN" altLang="en-US" sz="2800" i="1" smtClean="0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𝐸</m:t>
                          </m:r>
                        </m:e>
                        <m:sub>
                          <m:r>
                            <m:rPr>
                              <m:sty m:val="p"/>
                            </m:rPr>
                            <a:rPr lang="zh-CN" altLang="en-US" sz="2800" i="0">
                              <a:latin typeface="Cambria Math" panose="02040503050406030204" pitchFamily="18" charset="0"/>
                            </a:rPr>
                            <m:t>d</m:t>
                          </m:r>
                        </m:sub>
                      </m:sSub>
                      <m:d>
                        <m:dPr>
                          <m:ctrlPr>
                            <a:rPr lang="zh-CN" altLang="en-US" sz="280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zh-CN" altLang="en-US" sz="2800" i="1">
                              <a:latin typeface="Cambria Math" panose="02040503050406030204" pitchFamily="18" charset="0"/>
                            </a:rPr>
                            <m:t>𝑃</m:t>
                          </m:r>
                          <m:d>
                            <m:dPr>
                              <m:ctrlPr>
                                <a:rPr lang="zh-CN" altLang="en-US" sz="280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zh-CN" altLang="en-US" sz="280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acc>
                                    <m:accPr>
                                      <m:chr m:val="̂"/>
                                      <m:ctrlPr>
                                        <a:rPr lang="zh-CN" altLang="en-US" sz="280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zh-CN" altLang="en-US" sz="2800" b="1" i="0">
                                          <a:latin typeface="Cambria Math" panose="02040503050406030204" pitchFamily="18" charset="0"/>
                                        </a:rPr>
                                        <m:t>𝐱</m:t>
                                      </m:r>
                                    </m:e>
                                  </m:acc>
                                </m:e>
                                <m:sub>
                                  <m:r>
                                    <a:rPr lang="zh-CN" altLang="en-US" sz="28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sub>
                              </m:sSub>
                            </m:e>
                          </m:d>
                        </m:e>
                      </m:d>
                      <m:r>
                        <a:rPr lang="zh-CN" altLang="en-US" sz="2800" b="0" i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zh-CN" altLang="en-US" sz="2800" b="0" i="1">
                              <a:solidFill>
                                <a:srgbClr val="836967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nary>
                            <m:naryPr>
                              <m:chr m:val="∑"/>
                              <m:limLoc m:val="undOvr"/>
                              <m:supHide m:val="on"/>
                              <m:ctrlPr>
                                <a:rPr lang="zh-CN" altLang="en-US" sz="2800" b="0" i="1">
                                  <a:latin typeface="Cambria Math" panose="02040503050406030204" pitchFamily="18" charset="0"/>
                                </a:rPr>
                              </m:ctrlPr>
                            </m:naryPr>
                            <m:sub>
                              <m:sSup>
                                <m:sSupPr>
                                  <m:ctrlPr>
                                    <a:rPr lang="zh-CN" altLang="en-US" sz="28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zh-CN" altLang="en-US" sz="28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zh-CN" altLang="en-US" sz="2800" b="0" i="0">
                                      <a:latin typeface="Cambria Math" panose="02040503050406030204" pitchFamily="18" charset="0"/>
                                    </a:rPr>
                                    <m:t>′</m:t>
                                  </m:r>
                                </m:sup>
                              </m:sSup>
                              <m:r>
                                <a:rPr lang="zh-CN" altLang="en-US" sz="2800" b="0" i="0">
                                  <a:latin typeface="Cambria Math" panose="02040503050406030204" pitchFamily="18" charset="0"/>
                                </a:rPr>
                                <m:t>∈</m:t>
                              </m:r>
                              <m:r>
                                <a:rPr lang="zh-CN" altLang="en-US" sz="2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zh-CN" altLang="en-US" sz="28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sub>
                            <m:sup/>
                            <m:e>
                              <m:sSup>
                                <m:sSupPr>
                                  <m:ctrlPr>
                                    <a:rPr lang="zh-CN" altLang="en-US" sz="28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"/>
                                      <m:endChr m:val=""/>
                                      <m:ctrlPr>
                                        <a:rPr lang="zh-CN" altLang="en-US" sz="2800" b="0" i="1">
                                          <a:solidFill>
                                            <a:srgbClr val="836967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zh-CN" altLang="en-US" sz="2800" b="0" i="0"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8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sz="28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CN" altLang="en-US" sz="2800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28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zh-CN" altLang="en-US" sz="2800" b="0" i="0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sSub>
                                        <m:sSubPr>
                                          <m:ctrlPr>
                                            <a:rPr lang="zh-CN" altLang="en-US" sz="28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zh-CN" alt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𝐷</m:t>
                                          </m:r>
                                        </m:e>
                                        <m:sub>
                                          <m:r>
                                            <a:rPr lang="zh-CN" altLang="en-US" sz="2800" b="0" i="1">
                                              <a:latin typeface="Cambria Math" panose="02040503050406030204" pitchFamily="18" charset="0"/>
                                            </a:rPr>
                                            <m:t>𝑡</m:t>
                                          </m:r>
                                        </m:sub>
                                      </m:sSub>
                                      <m:d>
                                        <m:dPr>
                                          <m:ctrlPr>
                                            <a:rPr lang="zh-CN" altLang="en-US" sz="2800" b="0" i="1">
                                              <a:solidFill>
                                                <a:srgbClr val="836967"/>
                                              </a:solidFill>
                                              <a:latin typeface="Cambria Math" panose="02040503050406030204" pitchFamily="18" charset="0"/>
                                            </a:rPr>
                                          </m:ctrlPr>
                                        </m:dPr>
                                        <m:e>
                                          <m:sSub>
                                            <m:sSubPr>
                                              <m:ctrlPr>
                                                <a:rPr lang="zh-CN" altLang="en-US" sz="2800" b="0" i="1">
                                                  <a:solidFill>
                                                    <a:srgbClr val="836967"/>
                                                  </a:solidFill>
                                                  <a:latin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acc>
                                                <m:accPr>
                                                  <m:chr m:val="̂"/>
                                                  <m:ctrlPr>
                                                    <a:rPr lang="zh-CN" altLang="en-US" sz="2800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accPr>
                                                <m:e>
                                                  <m:r>
                                                    <a:rPr lang="zh-CN" altLang="en-US" sz="2800" b="1" i="0">
                                                      <a:latin typeface="Cambria Math" panose="02040503050406030204" pitchFamily="18" charset="0"/>
                                                    </a:rPr>
                                                    <m:t>𝐱</m:t>
                                                  </m:r>
                                                </m:e>
                                              </m:acc>
                                            </m:e>
                                            <m:sub>
                                              <m:r>
                                                <a:rPr lang="zh-CN" altLang="en-US" sz="2800" b="0" i="1">
                                                  <a:latin typeface="Cambria Math" panose="02040503050406030204" pitchFamily="18" charset="0"/>
                                                </a:rPr>
                                                <m:t>𝑡</m:t>
                                              </m:r>
                                              <m:r>
                                                <a:rPr lang="zh-CN" altLang="en-US" sz="2800" b="0" i="0">
                                                  <a:latin typeface="Cambria Math" panose="02040503050406030204" pitchFamily="18" charset="0"/>
                                                </a:rPr>
                                                <m:t>→</m:t>
                                              </m:r>
                                              <m:sSup>
                                                <m:sSupPr>
                                                  <m:ctrlPr>
                                                    <a:rPr lang="zh-CN" altLang="en-US" sz="2800" b="0" i="1">
                                                      <a:solidFill>
                                                        <a:srgbClr val="836967"/>
                                                      </a:solidFill>
                                                      <a:latin typeface="Cambria Math" panose="02040503050406030204" pitchFamily="18" charset="0"/>
                                                    </a:rPr>
                                                  </m:ctrlPr>
                                                </m:sSupPr>
                                                <m:e>
                                                  <m:r>
                                                    <a:rPr lang="zh-CN" altLang="en-US" sz="2800" b="0" i="1">
                                                      <a:latin typeface="Cambria Math" panose="02040503050406030204" pitchFamily="18" charset="0"/>
                                                    </a:rPr>
                                                    <m:t>𝑡</m:t>
                                                  </m:r>
                                                </m:e>
                                                <m:sup>
                                                  <m:r>
                                                    <a:rPr lang="zh-CN" altLang="en-US" sz="2800" b="0" i="0">
                                                      <a:latin typeface="Cambria Math" panose="02040503050406030204" pitchFamily="18" charset="0"/>
                                                    </a:rPr>
                                                    <m:t>′</m:t>
                                                  </m:r>
                                                </m:sup>
                                              </m:sSup>
                                            </m:sub>
                                          </m:sSub>
                                        </m:e>
                                      </m:d>
                                      <m:r>
                                        <a:rPr lang="zh-CN" altLang="en-US" sz="2800" b="0" i="0">
                                          <a:latin typeface="Cambria Math" panose="02040503050406030204" pitchFamily="18" charset="0"/>
                                        </a:rPr>
                                        <m:t>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zh-CN" altLang="en-US" sz="2800" b="0" i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e>
                          </m:nary>
                        </m:num>
                        <m:den>
                          <m:d>
                            <m:dPr>
                              <m:begChr m:val="|"/>
                              <m:endChr m:val="|"/>
                              <m:ctrlPr>
                                <a:rPr lang="zh-CN" altLang="en-US" sz="2800" b="0" i="1">
                                  <a:solidFill>
                                    <a:srgbClr val="836967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r>
                                <a:rPr lang="zh-CN" altLang="en-US" sz="2800" b="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  <m:d>
                                <m:dPr>
                                  <m:ctrlPr>
                                    <a:rPr lang="zh-CN" altLang="en-US" sz="2800" b="0" i="1">
                                      <a:solidFill>
                                        <a:srgbClr val="836967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zh-CN" altLang="en-US" sz="2800" b="0" i="1">
                                      <a:latin typeface="Cambria Math" panose="02040503050406030204" pitchFamily="18" charset="0"/>
                                    </a:rPr>
                                    <m:t>𝑡</m:t>
                                  </m:r>
                                </m:e>
                              </m:d>
                            </m:e>
                          </m:d>
                        </m:den>
                      </m:f>
                    </m:oMath>
                  </m:oMathPara>
                </a14:m>
                <a:endParaRPr lang="zh-CN" altLang="en-US" sz="2800" dirty="0"/>
              </a:p>
            </p:txBody>
          </p:sp>
        </mc:Choice>
        <mc:Fallback xmlns="">
          <p:sp>
            <p:nvSpPr>
              <p:cNvPr id="13" name="文本框 12">
                <a:extLst>
                  <a:ext uri="{FF2B5EF4-FFF2-40B4-BE49-F238E27FC236}">
                    <a16:creationId xmlns:a16="http://schemas.microsoft.com/office/drawing/2014/main" id="{C57FDA34-98AC-4676-94B2-601C364E16B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80209" y="4535702"/>
                <a:ext cx="7631582" cy="1111843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020772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GUIDESSETTING" val="{&quot;Id&quot;:&quot;GuidesStyle_Narrow&quot;,&quot;Name&quot;:&quot;窄&quot;,&quot;HeaderHeight&quot;:10.0,&quot;FooterHeight&quot;:5.0,&quot;SideMargin&quot;:2.5,&quot;TopMargin&quot;:0.0,&quot;BottomMargin&quot;:0.0,&quot;IntervalMargin&quot;:1.0,&quot;SettingType&quot;:&quot;System&quot;}"/>
</p:tagLst>
</file>

<file path=ppt/theme/theme1.xml><?xml version="1.0" encoding="utf-8"?>
<a:theme xmlns:a="http://schemas.openxmlformats.org/drawingml/2006/main" name="Office 主题​​">
  <a:themeElements>
    <a:clrScheme name="浙江大学母版色彩">
      <a:dk1>
        <a:srgbClr val="3F3F3F"/>
      </a:dk1>
      <a:lt1>
        <a:srgbClr val="FFFFFF"/>
      </a:lt1>
      <a:dk2>
        <a:srgbClr val="003F88"/>
      </a:dk2>
      <a:lt2>
        <a:srgbClr val="D8D8D8"/>
      </a:lt2>
      <a:accent1>
        <a:srgbClr val="FFD54F"/>
      </a:accent1>
      <a:accent2>
        <a:srgbClr val="006EB6"/>
      </a:accent2>
      <a:accent3>
        <a:srgbClr val="B01F24"/>
      </a:accent3>
      <a:accent4>
        <a:srgbClr val="616161"/>
      </a:accent4>
      <a:accent5>
        <a:srgbClr val="7F7F7F"/>
      </a:accent5>
      <a:accent6>
        <a:srgbClr val="ACACAC"/>
      </a:accent6>
      <a:hlink>
        <a:srgbClr val="1F1F1F"/>
      </a:hlink>
      <a:folHlink>
        <a:srgbClr val="BFBFBF"/>
      </a:folHlink>
    </a:clrScheme>
    <a:fontScheme name="hnguc2yk">
      <a:majorFont>
        <a:latin typeface="Arial"/>
        <a:ea typeface="Microsoft YaHei"/>
        <a:cs typeface=""/>
      </a:majorFont>
      <a:minorFont>
        <a:latin typeface="Arial"/>
        <a:ea typeface="Microsoft YaHei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>
        <a:noFill/>
      </a:spPr>
      <a:bodyPr wrap="square" lIns="0" tIns="0" rIns="0" bIns="0" rtlCol="0" anchor="ctr">
        <a:normAutofit/>
      </a:bodyPr>
      <a:lstStyle>
        <a:defPPr algn="l">
          <a:lnSpc>
            <a:spcPct val="125000"/>
          </a:lnSpc>
          <a:spcAft>
            <a:spcPts val="500"/>
          </a:spcAft>
          <a:defRPr dirty="0"/>
        </a:defPPr>
      </a:lst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1_OfficePLUS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entury Gothic">
      <a:maj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F03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1896</TotalTime>
  <Words>1353</Words>
  <Application>Microsoft Office PowerPoint</Application>
  <PresentationFormat>宽屏</PresentationFormat>
  <Paragraphs>222</Paragraphs>
  <Slides>28</Slides>
  <Notes>28</Notes>
  <HiddenSlides>0</HiddenSlides>
  <MMClips>6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2</vt:i4>
      </vt:variant>
      <vt:variant>
        <vt:lpstr>幻灯片标题</vt:lpstr>
      </vt:variant>
      <vt:variant>
        <vt:i4>28</vt:i4>
      </vt:variant>
    </vt:vector>
  </HeadingPairs>
  <TitlesOfParts>
    <vt:vector size="44" baseType="lpstr">
      <vt:lpstr>等线</vt:lpstr>
      <vt:lpstr>方正粗雅宋简体</vt:lpstr>
      <vt:lpstr>方正准雅宋简体</vt:lpstr>
      <vt:lpstr>宋体</vt:lpstr>
      <vt:lpstr>微软雅黑</vt:lpstr>
      <vt:lpstr>微软雅黑</vt:lpstr>
      <vt:lpstr>Arial</vt:lpstr>
      <vt:lpstr>Calibri</vt:lpstr>
      <vt:lpstr>Cambria</vt:lpstr>
      <vt:lpstr>Cambria Math</vt:lpstr>
      <vt:lpstr>Century Gothic</vt:lpstr>
      <vt:lpstr>Segoe UI</vt:lpstr>
      <vt:lpstr>Segoe UI Light</vt:lpstr>
      <vt:lpstr>Times New Roman</vt:lpstr>
      <vt:lpstr>Office 主题​​</vt:lpstr>
      <vt:lpstr>1_OfficePLUS</vt:lpstr>
      <vt:lpstr>PowerPoint 演示文稿</vt:lpstr>
      <vt:lpstr>PowerPoint 演示文稿</vt:lpstr>
      <vt:lpstr>PowerPoint 演示文稿</vt:lpstr>
      <vt:lpstr>项目架构</vt:lpstr>
      <vt:lpstr>PowerPoint 演示文稿</vt:lpstr>
      <vt:lpstr>数据读取</vt:lpstr>
      <vt:lpstr>深度图采样</vt:lpstr>
      <vt:lpstr>深度图采样-效果</vt:lpstr>
      <vt:lpstr>深度图采样-错误剔除</vt:lpstr>
      <vt:lpstr>采样点融合</vt:lpstr>
      <vt:lpstr>采样点融合</vt:lpstr>
      <vt:lpstr>采样点融合-效果</vt:lpstr>
      <vt:lpstr>采样点融合-遮挡</vt:lpstr>
      <vt:lpstr>模型提取</vt:lpstr>
      <vt:lpstr>PowerPoint 演示文稿</vt:lpstr>
      <vt:lpstr>Sampled Points</vt:lpstr>
      <vt:lpstr>Sampled Points</vt:lpstr>
      <vt:lpstr>Fused Points</vt:lpstr>
      <vt:lpstr>Fused Points</vt:lpstr>
      <vt:lpstr>Mesh</vt:lpstr>
      <vt:lpstr>Mesh</vt:lpstr>
      <vt:lpstr>Object Mesh</vt:lpstr>
      <vt:lpstr>Object Mesh</vt:lpstr>
      <vt:lpstr>Object Mesh</vt:lpstr>
      <vt:lpstr>PowerPoint 演示文稿</vt:lpstr>
      <vt:lpstr>项目总结</vt:lpstr>
      <vt:lpstr>参考文献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Lynn Fu</dc:creator>
  <cp:lastModifiedBy>王 伟杰</cp:lastModifiedBy>
  <cp:revision>103</cp:revision>
  <dcterms:created xsi:type="dcterms:W3CDTF">2019-04-08T08:24:31Z</dcterms:created>
  <dcterms:modified xsi:type="dcterms:W3CDTF">2024-06-12T06:43:07Z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MSIP_Label_f42aa342-8706-4288-bd11-ebb85995028c_Enabled">
    <vt:lpwstr>True</vt:lpwstr>
  </property>
  <property fmtid="{D5CDD505-2E9C-101B-9397-08002B2CF9AE}" pid="3" name="MSIP_Label_f42aa342-8706-4288-bd11-ebb85995028c_SiteId">
    <vt:lpwstr>72f988bf-86f1-41af-91ab-2d7cd011db47</vt:lpwstr>
  </property>
  <property fmtid="{D5CDD505-2E9C-101B-9397-08002B2CF9AE}" pid="4" name="MSIP_Label_f42aa342-8706-4288-bd11-ebb85995028c_Owner">
    <vt:lpwstr>Nuaxnuy@DESKTOP-GLORKB7</vt:lpwstr>
  </property>
  <property fmtid="{D5CDD505-2E9C-101B-9397-08002B2CF9AE}" pid="5" name="MSIP_Label_f42aa342-8706-4288-bd11-ebb85995028c_SetDate">
    <vt:lpwstr>2019-04-13T09:12:31.5970499Z</vt:lpwstr>
  </property>
  <property fmtid="{D5CDD505-2E9C-101B-9397-08002B2CF9AE}" pid="6" name="MSIP_Label_f42aa342-8706-4288-bd11-ebb85995028c_Name">
    <vt:lpwstr>General</vt:lpwstr>
  </property>
  <property fmtid="{D5CDD505-2E9C-101B-9397-08002B2CF9AE}" pid="7" name="MSIP_Label_f42aa342-8706-4288-bd11-ebb85995028c_Application">
    <vt:lpwstr>Microsoft Azure Information Protection</vt:lpwstr>
  </property>
  <property fmtid="{D5CDD505-2E9C-101B-9397-08002B2CF9AE}" pid="8" name="MSIP_Label_f42aa342-8706-4288-bd11-ebb85995028c_ActionId">
    <vt:lpwstr>c1efdefd-7163-4249-a0d1-35a0735e084a</vt:lpwstr>
  </property>
  <property fmtid="{D5CDD505-2E9C-101B-9397-08002B2CF9AE}" pid="9" name="MSIP_Label_f42aa342-8706-4288-bd11-ebb85995028c_Extended_MSFT_Method">
    <vt:lpwstr>Automatic</vt:lpwstr>
  </property>
  <property fmtid="{D5CDD505-2E9C-101B-9397-08002B2CF9AE}" pid="10" name="Sensitivity">
    <vt:lpwstr>General</vt:lpwstr>
  </property>
</Properties>
</file>